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66" r:id="rId3"/>
    <p:sldId id="257" r:id="rId4"/>
    <p:sldId id="258" r:id="rId5"/>
    <p:sldId id="261" r:id="rId6"/>
    <p:sldId id="264" r:id="rId7"/>
    <p:sldId id="265" r:id="rId8"/>
    <p:sldId id="259" r:id="rId9"/>
    <p:sldId id="267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903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9D90B4-38B7-4AEF-A846-7191305C3BB3}" type="doc">
      <dgm:prSet loTypeId="urn:microsoft.com/office/officeart/2005/8/layout/bProcess4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F9A6EC3-5D4A-4DC1-AEFA-EAB979A46152}">
      <dgm:prSet custT="1"/>
      <dgm:spPr/>
      <dgm:t>
        <a:bodyPr/>
        <a:lstStyle/>
        <a:p>
          <a:r>
            <a:rPr lang="en-US" sz="2000" dirty="0"/>
            <a:t>Legacy media and hard drives delivered </a:t>
          </a:r>
          <a:r>
            <a:rPr lang="en-US" sz="2000"/>
            <a:t>by sneaker net</a:t>
          </a:r>
          <a:endParaRPr lang="en-US" sz="2000" dirty="0"/>
        </a:p>
      </dgm:t>
    </dgm:pt>
    <dgm:pt modelId="{199D3AA5-AF33-495A-8585-B968101ADDCB}" type="parTrans" cxnId="{E4829ACB-F868-4458-96EF-A5D5EDC15E70}">
      <dgm:prSet/>
      <dgm:spPr/>
      <dgm:t>
        <a:bodyPr/>
        <a:lstStyle/>
        <a:p>
          <a:endParaRPr lang="en-US"/>
        </a:p>
      </dgm:t>
    </dgm:pt>
    <dgm:pt modelId="{7B3CD7C8-493B-4A7D-BAF1-BB6C1F863F30}" type="sibTrans" cxnId="{E4829ACB-F868-4458-96EF-A5D5EDC15E70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D0366B4C-D8FE-4CC1-BADB-E4FB431F09AE}">
      <dgm:prSet custT="1"/>
      <dgm:spPr/>
      <dgm:t>
        <a:bodyPr/>
        <a:lstStyle/>
        <a:p>
          <a:r>
            <a:rPr lang="en-US" sz="2000" dirty="0"/>
            <a:t>Tag and Ingest the content to eMAM</a:t>
          </a:r>
        </a:p>
      </dgm:t>
    </dgm:pt>
    <dgm:pt modelId="{89A99ED8-6E34-4C8D-BB58-EFFF2654B7AC}" type="parTrans" cxnId="{E5EF722C-19AA-4F20-863E-337FE3671E73}">
      <dgm:prSet/>
      <dgm:spPr/>
      <dgm:t>
        <a:bodyPr/>
        <a:lstStyle/>
        <a:p>
          <a:endParaRPr lang="en-US"/>
        </a:p>
      </dgm:t>
    </dgm:pt>
    <dgm:pt modelId="{10BE4449-7636-4B27-9F4C-5EEFB4E60E96}" type="sibTrans" cxnId="{E5EF722C-19AA-4F20-863E-337FE3671E73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F1F1EFE7-BA0E-458D-BE4F-FDA53E5FBC96}">
      <dgm:prSet/>
      <dgm:spPr/>
      <dgm:t>
        <a:bodyPr/>
        <a:lstStyle/>
        <a:p>
          <a:r>
            <a:rPr lang="en-US" dirty="0"/>
            <a:t>eMAM prepares proxy copy for web based preview</a:t>
          </a:r>
        </a:p>
      </dgm:t>
    </dgm:pt>
    <dgm:pt modelId="{6A9713F8-90A9-459C-9B35-1E6F945CEB7B}" type="parTrans" cxnId="{3BFBBAA0-3CC3-4C56-8B2B-4481B81F1603}">
      <dgm:prSet/>
      <dgm:spPr/>
      <dgm:t>
        <a:bodyPr/>
        <a:lstStyle/>
        <a:p>
          <a:endParaRPr lang="en-US"/>
        </a:p>
      </dgm:t>
    </dgm:pt>
    <dgm:pt modelId="{4D6B4C31-B790-4AFB-9245-55A74B188775}" type="sibTrans" cxnId="{3BFBBAA0-3CC3-4C56-8B2B-4481B81F1603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6B88EE1D-EC85-498B-99E7-4E27CCDFF615}">
      <dgm:prSet/>
      <dgm:spPr/>
      <dgm:t>
        <a:bodyPr/>
        <a:lstStyle/>
        <a:p>
          <a:r>
            <a:rPr lang="en-US" dirty="0"/>
            <a:t>eMAM sends the content to Archive</a:t>
          </a:r>
        </a:p>
      </dgm:t>
    </dgm:pt>
    <dgm:pt modelId="{EED2C044-F603-4E1B-9967-B72B60BE404C}" type="parTrans" cxnId="{B46694B0-B9A6-4765-B1D1-3E1D6A38DBCF}">
      <dgm:prSet/>
      <dgm:spPr/>
      <dgm:t>
        <a:bodyPr/>
        <a:lstStyle/>
        <a:p>
          <a:endParaRPr lang="en-US"/>
        </a:p>
      </dgm:t>
    </dgm:pt>
    <dgm:pt modelId="{64E1C0B0-1BF6-411C-8D45-B898C8D84FD3}" type="sibTrans" cxnId="{B46694B0-B9A6-4765-B1D1-3E1D6A38DBCF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28FDE752-DE23-49CC-AC97-156297EDF0D9}">
      <dgm:prSet custT="1"/>
      <dgm:spPr/>
      <dgm:t>
        <a:bodyPr/>
        <a:lstStyle/>
        <a:p>
          <a:r>
            <a:rPr lang="en-US" sz="2000" dirty="0"/>
            <a:t>Search-Preview-Restore-Download content using eMAM Director</a:t>
          </a:r>
        </a:p>
      </dgm:t>
    </dgm:pt>
    <dgm:pt modelId="{051C9761-B3CD-4021-8293-6206F198D418}" type="parTrans" cxnId="{AEEB965D-E891-4AAB-ACBF-E89631235DF8}">
      <dgm:prSet/>
      <dgm:spPr/>
      <dgm:t>
        <a:bodyPr/>
        <a:lstStyle/>
        <a:p>
          <a:endParaRPr lang="en-US"/>
        </a:p>
      </dgm:t>
    </dgm:pt>
    <dgm:pt modelId="{AC14828A-698A-41DD-B8A1-2BF24C249686}" type="sibTrans" cxnId="{AEEB965D-E891-4AAB-ACBF-E89631235DF8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3B87313D-ACB5-4488-848C-12AD03958E21}">
      <dgm:prSet custT="1"/>
      <dgm:spPr/>
      <dgm:t>
        <a:bodyPr/>
        <a:lstStyle/>
        <a:p>
          <a:r>
            <a:rPr lang="en-US" sz="2000" dirty="0"/>
            <a:t>Hard drives are used to restore &amp; deliver large amounts of data</a:t>
          </a:r>
        </a:p>
      </dgm:t>
    </dgm:pt>
    <dgm:pt modelId="{781E824C-B5A6-4077-A5F8-CFDD871091ED}" type="parTrans" cxnId="{AE06860C-428E-4B66-BBAF-C4AE850FC818}">
      <dgm:prSet/>
      <dgm:spPr/>
      <dgm:t>
        <a:bodyPr/>
        <a:lstStyle/>
        <a:p>
          <a:endParaRPr lang="en-US"/>
        </a:p>
      </dgm:t>
    </dgm:pt>
    <dgm:pt modelId="{31B33518-298A-45EA-9B9A-4E9E70F9A4AF}" type="sibTrans" cxnId="{AE06860C-428E-4B66-BBAF-C4AE850FC818}">
      <dgm:prSet/>
      <dgm:spPr/>
      <dgm:t>
        <a:bodyPr/>
        <a:lstStyle/>
        <a:p>
          <a:endParaRPr lang="en-US"/>
        </a:p>
      </dgm:t>
    </dgm:pt>
    <dgm:pt modelId="{06F3820A-B291-4C34-B78E-0131FC56235D}" type="pres">
      <dgm:prSet presAssocID="{7C9D90B4-38B7-4AEF-A846-7191305C3BB3}" presName="Name0" presStyleCnt="0">
        <dgm:presLayoutVars>
          <dgm:dir/>
          <dgm:resizeHandles/>
        </dgm:presLayoutVars>
      </dgm:prSet>
      <dgm:spPr/>
    </dgm:pt>
    <dgm:pt modelId="{B2419142-0358-48C3-ABB1-4828D503583F}" type="pres">
      <dgm:prSet presAssocID="{CF9A6EC3-5D4A-4DC1-AEFA-EAB979A46152}" presName="compNode" presStyleCnt="0"/>
      <dgm:spPr/>
    </dgm:pt>
    <dgm:pt modelId="{C0DA78A5-A217-4C4F-8D2A-C6E044B109B0}" type="pres">
      <dgm:prSet presAssocID="{CF9A6EC3-5D4A-4DC1-AEFA-EAB979A46152}" presName="dummyConnPt" presStyleCnt="0"/>
      <dgm:spPr/>
    </dgm:pt>
    <dgm:pt modelId="{0AB97DDD-D2E5-427F-A1C4-DE44FE3FD886}" type="pres">
      <dgm:prSet presAssocID="{CF9A6EC3-5D4A-4DC1-AEFA-EAB979A46152}" presName="node" presStyleLbl="node1" presStyleIdx="0" presStyleCnt="6">
        <dgm:presLayoutVars>
          <dgm:bulletEnabled val="1"/>
        </dgm:presLayoutVars>
      </dgm:prSet>
      <dgm:spPr/>
    </dgm:pt>
    <dgm:pt modelId="{671BD064-96D8-4560-87AB-71C7CD3DACBC}" type="pres">
      <dgm:prSet presAssocID="{7B3CD7C8-493B-4A7D-BAF1-BB6C1F863F30}" presName="sibTrans" presStyleLbl="bgSibTrans2D1" presStyleIdx="0" presStyleCnt="5"/>
      <dgm:spPr/>
    </dgm:pt>
    <dgm:pt modelId="{4CF0F3C7-8354-485F-A405-C5BF7179AC2B}" type="pres">
      <dgm:prSet presAssocID="{D0366B4C-D8FE-4CC1-BADB-E4FB431F09AE}" presName="compNode" presStyleCnt="0"/>
      <dgm:spPr/>
    </dgm:pt>
    <dgm:pt modelId="{BAD4338E-36C9-4A88-AC25-AC99AC99ED0C}" type="pres">
      <dgm:prSet presAssocID="{D0366B4C-D8FE-4CC1-BADB-E4FB431F09AE}" presName="dummyConnPt" presStyleCnt="0"/>
      <dgm:spPr/>
    </dgm:pt>
    <dgm:pt modelId="{3373D9E8-9F7D-4072-B183-C6866DA46E4F}" type="pres">
      <dgm:prSet presAssocID="{D0366B4C-D8FE-4CC1-BADB-E4FB431F09AE}" presName="node" presStyleLbl="node1" presStyleIdx="1" presStyleCnt="6">
        <dgm:presLayoutVars>
          <dgm:bulletEnabled val="1"/>
        </dgm:presLayoutVars>
      </dgm:prSet>
      <dgm:spPr/>
    </dgm:pt>
    <dgm:pt modelId="{5BC51F5D-D202-468A-9B16-D0D594E637D5}" type="pres">
      <dgm:prSet presAssocID="{10BE4449-7636-4B27-9F4C-5EEFB4E60E96}" presName="sibTrans" presStyleLbl="bgSibTrans2D1" presStyleIdx="1" presStyleCnt="5"/>
      <dgm:spPr/>
    </dgm:pt>
    <dgm:pt modelId="{C3A59EEF-FB91-423C-8A58-B2386FA3B6FC}" type="pres">
      <dgm:prSet presAssocID="{F1F1EFE7-BA0E-458D-BE4F-FDA53E5FBC96}" presName="compNode" presStyleCnt="0"/>
      <dgm:spPr/>
    </dgm:pt>
    <dgm:pt modelId="{D1CD7319-3504-4BF6-A86E-FA33B5DF62E8}" type="pres">
      <dgm:prSet presAssocID="{F1F1EFE7-BA0E-458D-BE4F-FDA53E5FBC96}" presName="dummyConnPt" presStyleCnt="0"/>
      <dgm:spPr/>
    </dgm:pt>
    <dgm:pt modelId="{02B1C3B8-E53A-4D79-99CC-81ECA92940E6}" type="pres">
      <dgm:prSet presAssocID="{F1F1EFE7-BA0E-458D-BE4F-FDA53E5FBC96}" presName="node" presStyleLbl="node1" presStyleIdx="2" presStyleCnt="6">
        <dgm:presLayoutVars>
          <dgm:bulletEnabled val="1"/>
        </dgm:presLayoutVars>
      </dgm:prSet>
      <dgm:spPr/>
    </dgm:pt>
    <dgm:pt modelId="{85FB260A-51EB-4048-B450-A0DCC16BE2BB}" type="pres">
      <dgm:prSet presAssocID="{4D6B4C31-B790-4AFB-9245-55A74B188775}" presName="sibTrans" presStyleLbl="bgSibTrans2D1" presStyleIdx="2" presStyleCnt="5"/>
      <dgm:spPr/>
    </dgm:pt>
    <dgm:pt modelId="{ECE30893-31EF-462C-B0A6-2F5F2D2D4F3F}" type="pres">
      <dgm:prSet presAssocID="{6B88EE1D-EC85-498B-99E7-4E27CCDFF615}" presName="compNode" presStyleCnt="0"/>
      <dgm:spPr/>
    </dgm:pt>
    <dgm:pt modelId="{C7E1BB5B-7FCF-421F-A291-1F8280000244}" type="pres">
      <dgm:prSet presAssocID="{6B88EE1D-EC85-498B-99E7-4E27CCDFF615}" presName="dummyConnPt" presStyleCnt="0"/>
      <dgm:spPr/>
    </dgm:pt>
    <dgm:pt modelId="{C518F055-830B-4A99-B778-9C235958CF27}" type="pres">
      <dgm:prSet presAssocID="{6B88EE1D-EC85-498B-99E7-4E27CCDFF615}" presName="node" presStyleLbl="node1" presStyleIdx="3" presStyleCnt="6">
        <dgm:presLayoutVars>
          <dgm:bulletEnabled val="1"/>
        </dgm:presLayoutVars>
      </dgm:prSet>
      <dgm:spPr/>
    </dgm:pt>
    <dgm:pt modelId="{02E0F79B-61A1-499F-AF6E-CBD7E502BBAF}" type="pres">
      <dgm:prSet presAssocID="{64E1C0B0-1BF6-411C-8D45-B898C8D84FD3}" presName="sibTrans" presStyleLbl="bgSibTrans2D1" presStyleIdx="3" presStyleCnt="5"/>
      <dgm:spPr/>
    </dgm:pt>
    <dgm:pt modelId="{D56AC266-C69A-4583-91BE-AF1D2F8D8178}" type="pres">
      <dgm:prSet presAssocID="{28FDE752-DE23-49CC-AC97-156297EDF0D9}" presName="compNode" presStyleCnt="0"/>
      <dgm:spPr/>
    </dgm:pt>
    <dgm:pt modelId="{DB469CFA-23F4-4AEC-9EFA-CF6D748F5553}" type="pres">
      <dgm:prSet presAssocID="{28FDE752-DE23-49CC-AC97-156297EDF0D9}" presName="dummyConnPt" presStyleCnt="0"/>
      <dgm:spPr/>
    </dgm:pt>
    <dgm:pt modelId="{50628476-5BDB-4A3E-B276-C61FC2CB136F}" type="pres">
      <dgm:prSet presAssocID="{28FDE752-DE23-49CC-AC97-156297EDF0D9}" presName="node" presStyleLbl="node1" presStyleIdx="4" presStyleCnt="6">
        <dgm:presLayoutVars>
          <dgm:bulletEnabled val="1"/>
        </dgm:presLayoutVars>
      </dgm:prSet>
      <dgm:spPr/>
    </dgm:pt>
    <dgm:pt modelId="{32D20208-7C49-47ED-9C19-4D2E0D2E8EFF}" type="pres">
      <dgm:prSet presAssocID="{AC14828A-698A-41DD-B8A1-2BF24C249686}" presName="sibTrans" presStyleLbl="bgSibTrans2D1" presStyleIdx="4" presStyleCnt="5"/>
      <dgm:spPr/>
    </dgm:pt>
    <dgm:pt modelId="{27398A75-C61E-4042-A30A-1A863F5DEBAC}" type="pres">
      <dgm:prSet presAssocID="{3B87313D-ACB5-4488-848C-12AD03958E21}" presName="compNode" presStyleCnt="0"/>
      <dgm:spPr/>
    </dgm:pt>
    <dgm:pt modelId="{D577AA67-148E-4236-9C54-F2E732A14D39}" type="pres">
      <dgm:prSet presAssocID="{3B87313D-ACB5-4488-848C-12AD03958E21}" presName="dummyConnPt" presStyleCnt="0"/>
      <dgm:spPr/>
    </dgm:pt>
    <dgm:pt modelId="{FFBE6695-DACB-43D1-8C6B-560BFF71C377}" type="pres">
      <dgm:prSet presAssocID="{3B87313D-ACB5-4488-848C-12AD03958E21}" presName="node" presStyleLbl="node1" presStyleIdx="5" presStyleCnt="6">
        <dgm:presLayoutVars>
          <dgm:bulletEnabled val="1"/>
        </dgm:presLayoutVars>
      </dgm:prSet>
      <dgm:spPr/>
    </dgm:pt>
  </dgm:ptLst>
  <dgm:cxnLst>
    <dgm:cxn modelId="{525FCA08-1B11-42F8-A5A2-200589B362AD}" type="presOf" srcId="{3B87313D-ACB5-4488-848C-12AD03958E21}" destId="{FFBE6695-DACB-43D1-8C6B-560BFF71C377}" srcOrd="0" destOrd="0" presId="urn:microsoft.com/office/officeart/2005/8/layout/bProcess4"/>
    <dgm:cxn modelId="{AE06860C-428E-4B66-BBAF-C4AE850FC818}" srcId="{7C9D90B4-38B7-4AEF-A846-7191305C3BB3}" destId="{3B87313D-ACB5-4488-848C-12AD03958E21}" srcOrd="5" destOrd="0" parTransId="{781E824C-B5A6-4077-A5F8-CFDD871091ED}" sibTransId="{31B33518-298A-45EA-9B9A-4E9E70F9A4AF}"/>
    <dgm:cxn modelId="{2BC57717-F87A-4877-B52B-3C4481595D40}" type="presOf" srcId="{D0366B4C-D8FE-4CC1-BADB-E4FB431F09AE}" destId="{3373D9E8-9F7D-4072-B183-C6866DA46E4F}" srcOrd="0" destOrd="0" presId="urn:microsoft.com/office/officeart/2005/8/layout/bProcess4"/>
    <dgm:cxn modelId="{E5EF722C-19AA-4F20-863E-337FE3671E73}" srcId="{7C9D90B4-38B7-4AEF-A846-7191305C3BB3}" destId="{D0366B4C-D8FE-4CC1-BADB-E4FB431F09AE}" srcOrd="1" destOrd="0" parTransId="{89A99ED8-6E34-4C8D-BB58-EFFF2654B7AC}" sibTransId="{10BE4449-7636-4B27-9F4C-5EEFB4E60E96}"/>
    <dgm:cxn modelId="{AEEB965D-E891-4AAB-ACBF-E89631235DF8}" srcId="{7C9D90B4-38B7-4AEF-A846-7191305C3BB3}" destId="{28FDE752-DE23-49CC-AC97-156297EDF0D9}" srcOrd="4" destOrd="0" parTransId="{051C9761-B3CD-4021-8293-6206F198D418}" sibTransId="{AC14828A-698A-41DD-B8A1-2BF24C249686}"/>
    <dgm:cxn modelId="{6072AB84-54D8-4C20-BE38-392F09A58C6B}" type="presOf" srcId="{AC14828A-698A-41DD-B8A1-2BF24C249686}" destId="{32D20208-7C49-47ED-9C19-4D2E0D2E8EFF}" srcOrd="0" destOrd="0" presId="urn:microsoft.com/office/officeart/2005/8/layout/bProcess4"/>
    <dgm:cxn modelId="{812E4C9A-4858-4960-8EBA-C52AD2A2D695}" type="presOf" srcId="{F1F1EFE7-BA0E-458D-BE4F-FDA53E5FBC96}" destId="{02B1C3B8-E53A-4D79-99CC-81ECA92940E6}" srcOrd="0" destOrd="0" presId="urn:microsoft.com/office/officeart/2005/8/layout/bProcess4"/>
    <dgm:cxn modelId="{3BFBBAA0-3CC3-4C56-8B2B-4481B81F1603}" srcId="{7C9D90B4-38B7-4AEF-A846-7191305C3BB3}" destId="{F1F1EFE7-BA0E-458D-BE4F-FDA53E5FBC96}" srcOrd="2" destOrd="0" parTransId="{6A9713F8-90A9-459C-9B35-1E6F945CEB7B}" sibTransId="{4D6B4C31-B790-4AFB-9245-55A74B188775}"/>
    <dgm:cxn modelId="{B46694B0-B9A6-4765-B1D1-3E1D6A38DBCF}" srcId="{7C9D90B4-38B7-4AEF-A846-7191305C3BB3}" destId="{6B88EE1D-EC85-498B-99E7-4E27CCDFF615}" srcOrd="3" destOrd="0" parTransId="{EED2C044-F603-4E1B-9967-B72B60BE404C}" sibTransId="{64E1C0B0-1BF6-411C-8D45-B898C8D84FD3}"/>
    <dgm:cxn modelId="{906B37B4-5334-495F-AE03-4DCC3389F589}" type="presOf" srcId="{CF9A6EC3-5D4A-4DC1-AEFA-EAB979A46152}" destId="{0AB97DDD-D2E5-427F-A1C4-DE44FE3FD886}" srcOrd="0" destOrd="0" presId="urn:microsoft.com/office/officeart/2005/8/layout/bProcess4"/>
    <dgm:cxn modelId="{19EB4AB9-4967-4DC6-8FA2-1103C6AEC6F3}" type="presOf" srcId="{4D6B4C31-B790-4AFB-9245-55A74B188775}" destId="{85FB260A-51EB-4048-B450-A0DCC16BE2BB}" srcOrd="0" destOrd="0" presId="urn:microsoft.com/office/officeart/2005/8/layout/bProcess4"/>
    <dgm:cxn modelId="{E4829ACB-F868-4458-96EF-A5D5EDC15E70}" srcId="{7C9D90B4-38B7-4AEF-A846-7191305C3BB3}" destId="{CF9A6EC3-5D4A-4DC1-AEFA-EAB979A46152}" srcOrd="0" destOrd="0" parTransId="{199D3AA5-AF33-495A-8585-B968101ADDCB}" sibTransId="{7B3CD7C8-493B-4A7D-BAF1-BB6C1F863F30}"/>
    <dgm:cxn modelId="{7946DAD2-EB86-4D03-BB00-80303E5010F6}" type="presOf" srcId="{7B3CD7C8-493B-4A7D-BAF1-BB6C1F863F30}" destId="{671BD064-96D8-4560-87AB-71C7CD3DACBC}" srcOrd="0" destOrd="0" presId="urn:microsoft.com/office/officeart/2005/8/layout/bProcess4"/>
    <dgm:cxn modelId="{FEBF7DD8-41CA-4366-9640-B32D1724F8AC}" type="presOf" srcId="{7C9D90B4-38B7-4AEF-A846-7191305C3BB3}" destId="{06F3820A-B291-4C34-B78E-0131FC56235D}" srcOrd="0" destOrd="0" presId="urn:microsoft.com/office/officeart/2005/8/layout/bProcess4"/>
    <dgm:cxn modelId="{D57F30E8-5121-4EEA-A435-4BF94400B44D}" type="presOf" srcId="{10BE4449-7636-4B27-9F4C-5EEFB4E60E96}" destId="{5BC51F5D-D202-468A-9B16-D0D594E637D5}" srcOrd="0" destOrd="0" presId="urn:microsoft.com/office/officeart/2005/8/layout/bProcess4"/>
    <dgm:cxn modelId="{C99763ED-D59C-4473-AC86-E61E3461B99A}" type="presOf" srcId="{6B88EE1D-EC85-498B-99E7-4E27CCDFF615}" destId="{C518F055-830B-4A99-B778-9C235958CF27}" srcOrd="0" destOrd="0" presId="urn:microsoft.com/office/officeart/2005/8/layout/bProcess4"/>
    <dgm:cxn modelId="{A54F0AF5-9DB4-46C7-91DC-FD423CBFD9AC}" type="presOf" srcId="{64E1C0B0-1BF6-411C-8D45-B898C8D84FD3}" destId="{02E0F79B-61A1-499F-AF6E-CBD7E502BBAF}" srcOrd="0" destOrd="0" presId="urn:microsoft.com/office/officeart/2005/8/layout/bProcess4"/>
    <dgm:cxn modelId="{67A973F9-FB10-46E5-88CF-783EF11B423F}" type="presOf" srcId="{28FDE752-DE23-49CC-AC97-156297EDF0D9}" destId="{50628476-5BDB-4A3E-B276-C61FC2CB136F}" srcOrd="0" destOrd="0" presId="urn:microsoft.com/office/officeart/2005/8/layout/bProcess4"/>
    <dgm:cxn modelId="{38758626-3E41-4C28-B057-7FE8BFB487D6}" type="presParOf" srcId="{06F3820A-B291-4C34-B78E-0131FC56235D}" destId="{B2419142-0358-48C3-ABB1-4828D503583F}" srcOrd="0" destOrd="0" presId="urn:microsoft.com/office/officeart/2005/8/layout/bProcess4"/>
    <dgm:cxn modelId="{982A7E05-3984-4E8D-9937-98A529E76E8D}" type="presParOf" srcId="{B2419142-0358-48C3-ABB1-4828D503583F}" destId="{C0DA78A5-A217-4C4F-8D2A-C6E044B109B0}" srcOrd="0" destOrd="0" presId="urn:microsoft.com/office/officeart/2005/8/layout/bProcess4"/>
    <dgm:cxn modelId="{FEED6F1C-5DAE-474C-BDBD-2463DFA2FE14}" type="presParOf" srcId="{B2419142-0358-48C3-ABB1-4828D503583F}" destId="{0AB97DDD-D2E5-427F-A1C4-DE44FE3FD886}" srcOrd="1" destOrd="0" presId="urn:microsoft.com/office/officeart/2005/8/layout/bProcess4"/>
    <dgm:cxn modelId="{4ADCCA25-FAFB-4881-9A5C-B8FC822FB607}" type="presParOf" srcId="{06F3820A-B291-4C34-B78E-0131FC56235D}" destId="{671BD064-96D8-4560-87AB-71C7CD3DACBC}" srcOrd="1" destOrd="0" presId="urn:microsoft.com/office/officeart/2005/8/layout/bProcess4"/>
    <dgm:cxn modelId="{B8B73632-B793-41FA-A900-2B812D5C947A}" type="presParOf" srcId="{06F3820A-B291-4C34-B78E-0131FC56235D}" destId="{4CF0F3C7-8354-485F-A405-C5BF7179AC2B}" srcOrd="2" destOrd="0" presId="urn:microsoft.com/office/officeart/2005/8/layout/bProcess4"/>
    <dgm:cxn modelId="{0B4F1C2F-87C1-41C9-B787-DD3E4C3018CA}" type="presParOf" srcId="{4CF0F3C7-8354-485F-A405-C5BF7179AC2B}" destId="{BAD4338E-36C9-4A88-AC25-AC99AC99ED0C}" srcOrd="0" destOrd="0" presId="urn:microsoft.com/office/officeart/2005/8/layout/bProcess4"/>
    <dgm:cxn modelId="{B7E03A3D-1A84-43A8-AA1D-E7A424BABE59}" type="presParOf" srcId="{4CF0F3C7-8354-485F-A405-C5BF7179AC2B}" destId="{3373D9E8-9F7D-4072-B183-C6866DA46E4F}" srcOrd="1" destOrd="0" presId="urn:microsoft.com/office/officeart/2005/8/layout/bProcess4"/>
    <dgm:cxn modelId="{4D5B6F41-12D3-4659-AF13-261000127029}" type="presParOf" srcId="{06F3820A-B291-4C34-B78E-0131FC56235D}" destId="{5BC51F5D-D202-468A-9B16-D0D594E637D5}" srcOrd="3" destOrd="0" presId="urn:microsoft.com/office/officeart/2005/8/layout/bProcess4"/>
    <dgm:cxn modelId="{7F58F220-95C6-4021-A56A-A76F2AC7FC7C}" type="presParOf" srcId="{06F3820A-B291-4C34-B78E-0131FC56235D}" destId="{C3A59EEF-FB91-423C-8A58-B2386FA3B6FC}" srcOrd="4" destOrd="0" presId="urn:microsoft.com/office/officeart/2005/8/layout/bProcess4"/>
    <dgm:cxn modelId="{5FEF45FB-8EC8-4BD0-BA4F-8EBC14F07E0A}" type="presParOf" srcId="{C3A59EEF-FB91-423C-8A58-B2386FA3B6FC}" destId="{D1CD7319-3504-4BF6-A86E-FA33B5DF62E8}" srcOrd="0" destOrd="0" presId="urn:microsoft.com/office/officeart/2005/8/layout/bProcess4"/>
    <dgm:cxn modelId="{1149DFF7-126D-403C-A456-9A1B3D9102B9}" type="presParOf" srcId="{C3A59EEF-FB91-423C-8A58-B2386FA3B6FC}" destId="{02B1C3B8-E53A-4D79-99CC-81ECA92940E6}" srcOrd="1" destOrd="0" presId="urn:microsoft.com/office/officeart/2005/8/layout/bProcess4"/>
    <dgm:cxn modelId="{0E4F0FEC-CEDE-4D4F-B219-5FF88CA386FF}" type="presParOf" srcId="{06F3820A-B291-4C34-B78E-0131FC56235D}" destId="{85FB260A-51EB-4048-B450-A0DCC16BE2BB}" srcOrd="5" destOrd="0" presId="urn:microsoft.com/office/officeart/2005/8/layout/bProcess4"/>
    <dgm:cxn modelId="{6870B6D4-0748-4B99-B60C-AC2EBD312723}" type="presParOf" srcId="{06F3820A-B291-4C34-B78E-0131FC56235D}" destId="{ECE30893-31EF-462C-B0A6-2F5F2D2D4F3F}" srcOrd="6" destOrd="0" presId="urn:microsoft.com/office/officeart/2005/8/layout/bProcess4"/>
    <dgm:cxn modelId="{CA40EE27-2B41-4BEE-954A-E549C68A0D0C}" type="presParOf" srcId="{ECE30893-31EF-462C-B0A6-2F5F2D2D4F3F}" destId="{C7E1BB5B-7FCF-421F-A291-1F8280000244}" srcOrd="0" destOrd="0" presId="urn:microsoft.com/office/officeart/2005/8/layout/bProcess4"/>
    <dgm:cxn modelId="{CB622599-13F9-4A41-AC66-CB146486BB93}" type="presParOf" srcId="{ECE30893-31EF-462C-B0A6-2F5F2D2D4F3F}" destId="{C518F055-830B-4A99-B778-9C235958CF27}" srcOrd="1" destOrd="0" presId="urn:microsoft.com/office/officeart/2005/8/layout/bProcess4"/>
    <dgm:cxn modelId="{EA4C9A89-9ABA-4DC6-B84F-9D380BA117D3}" type="presParOf" srcId="{06F3820A-B291-4C34-B78E-0131FC56235D}" destId="{02E0F79B-61A1-499F-AF6E-CBD7E502BBAF}" srcOrd="7" destOrd="0" presId="urn:microsoft.com/office/officeart/2005/8/layout/bProcess4"/>
    <dgm:cxn modelId="{C5E3E6B5-7FB0-4907-8026-BE691C65CE21}" type="presParOf" srcId="{06F3820A-B291-4C34-B78E-0131FC56235D}" destId="{D56AC266-C69A-4583-91BE-AF1D2F8D8178}" srcOrd="8" destOrd="0" presId="urn:microsoft.com/office/officeart/2005/8/layout/bProcess4"/>
    <dgm:cxn modelId="{CA017306-07B2-4D6D-AFF9-30E2263FEA34}" type="presParOf" srcId="{D56AC266-C69A-4583-91BE-AF1D2F8D8178}" destId="{DB469CFA-23F4-4AEC-9EFA-CF6D748F5553}" srcOrd="0" destOrd="0" presId="urn:microsoft.com/office/officeart/2005/8/layout/bProcess4"/>
    <dgm:cxn modelId="{AE21582B-FCBA-4CDB-BCE3-329B15FC61C4}" type="presParOf" srcId="{D56AC266-C69A-4583-91BE-AF1D2F8D8178}" destId="{50628476-5BDB-4A3E-B276-C61FC2CB136F}" srcOrd="1" destOrd="0" presId="urn:microsoft.com/office/officeart/2005/8/layout/bProcess4"/>
    <dgm:cxn modelId="{B5EAD23C-643E-4966-B5A1-4A808C069619}" type="presParOf" srcId="{06F3820A-B291-4C34-B78E-0131FC56235D}" destId="{32D20208-7C49-47ED-9C19-4D2E0D2E8EFF}" srcOrd="9" destOrd="0" presId="urn:microsoft.com/office/officeart/2005/8/layout/bProcess4"/>
    <dgm:cxn modelId="{499D148B-C29D-4334-BE4E-806C0014F543}" type="presParOf" srcId="{06F3820A-B291-4C34-B78E-0131FC56235D}" destId="{27398A75-C61E-4042-A30A-1A863F5DEBAC}" srcOrd="10" destOrd="0" presId="urn:microsoft.com/office/officeart/2005/8/layout/bProcess4"/>
    <dgm:cxn modelId="{2277B5D0-6E89-4D54-BC32-D16564B37DB0}" type="presParOf" srcId="{27398A75-C61E-4042-A30A-1A863F5DEBAC}" destId="{D577AA67-148E-4236-9C54-F2E732A14D39}" srcOrd="0" destOrd="0" presId="urn:microsoft.com/office/officeart/2005/8/layout/bProcess4"/>
    <dgm:cxn modelId="{1B81B1AB-9934-4E37-9CC1-33FE4D11F370}" type="presParOf" srcId="{27398A75-C61E-4042-A30A-1A863F5DEBAC}" destId="{FFBE6695-DACB-43D1-8C6B-560BFF71C37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09BC6E-2C1F-4157-841A-8CC2FC44E7F7}" type="doc">
      <dgm:prSet loTypeId="urn:microsoft.com/office/officeart/2005/8/layout/default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E38BF94-066F-4A47-8E2C-929150434791}">
      <dgm:prSet/>
      <dgm:spPr/>
      <dgm:t>
        <a:bodyPr/>
        <a:lstStyle/>
        <a:p>
          <a:r>
            <a:rPr lang="en-US" dirty="0"/>
            <a:t>Outdated LTO Library</a:t>
          </a:r>
        </a:p>
      </dgm:t>
    </dgm:pt>
    <dgm:pt modelId="{C4180930-DF3A-4B04-8A7A-9DA54F786563}" type="parTrans" cxnId="{23EE55D0-D171-495E-940E-1E4516AFDED3}">
      <dgm:prSet/>
      <dgm:spPr/>
      <dgm:t>
        <a:bodyPr/>
        <a:lstStyle/>
        <a:p>
          <a:endParaRPr lang="en-US"/>
        </a:p>
      </dgm:t>
    </dgm:pt>
    <dgm:pt modelId="{813D673D-9080-49EF-9020-0A8591886BE7}" type="sibTrans" cxnId="{23EE55D0-D171-495E-940E-1E4516AFDED3}">
      <dgm:prSet/>
      <dgm:spPr/>
      <dgm:t>
        <a:bodyPr/>
        <a:lstStyle/>
        <a:p>
          <a:endParaRPr lang="en-US"/>
        </a:p>
      </dgm:t>
    </dgm:pt>
    <dgm:pt modelId="{EB4C0169-0761-4772-AAE4-7664F033B491}">
      <dgm:prSet/>
      <dgm:spPr/>
      <dgm:t>
        <a:bodyPr/>
        <a:lstStyle/>
        <a:p>
          <a:r>
            <a:rPr lang="en-US"/>
            <a:t>RAID storage issues</a:t>
          </a:r>
        </a:p>
      </dgm:t>
    </dgm:pt>
    <dgm:pt modelId="{D8A1B3D0-5CA6-4AC5-B467-4BF5182B5C83}" type="parTrans" cxnId="{CA96DFC4-BDBD-482B-B23D-528710E0A4EA}">
      <dgm:prSet/>
      <dgm:spPr/>
      <dgm:t>
        <a:bodyPr/>
        <a:lstStyle/>
        <a:p>
          <a:endParaRPr lang="en-US"/>
        </a:p>
      </dgm:t>
    </dgm:pt>
    <dgm:pt modelId="{64E49AFE-BE52-4697-AA8D-66C7B46BDD13}" type="sibTrans" cxnId="{CA96DFC4-BDBD-482B-B23D-528710E0A4EA}">
      <dgm:prSet/>
      <dgm:spPr/>
      <dgm:t>
        <a:bodyPr/>
        <a:lstStyle/>
        <a:p>
          <a:endParaRPr lang="en-US"/>
        </a:p>
      </dgm:t>
    </dgm:pt>
    <dgm:pt modelId="{2516B302-B706-4A78-AEFD-6DF22D9AFD12}">
      <dgm:prSet/>
      <dgm:spPr/>
      <dgm:t>
        <a:bodyPr/>
        <a:lstStyle/>
        <a:p>
          <a:r>
            <a:rPr lang="en-US"/>
            <a:t>Tape drive issues</a:t>
          </a:r>
        </a:p>
      </dgm:t>
    </dgm:pt>
    <dgm:pt modelId="{72C61B50-9913-46D6-B5D1-46746536BF58}" type="parTrans" cxnId="{BDDF3CD7-E309-4570-B8D5-ED946C5EE982}">
      <dgm:prSet/>
      <dgm:spPr/>
      <dgm:t>
        <a:bodyPr/>
        <a:lstStyle/>
        <a:p>
          <a:endParaRPr lang="en-US"/>
        </a:p>
      </dgm:t>
    </dgm:pt>
    <dgm:pt modelId="{335DB525-A45D-431E-8663-F98F65B35BB8}" type="sibTrans" cxnId="{BDDF3CD7-E309-4570-B8D5-ED946C5EE982}">
      <dgm:prSet/>
      <dgm:spPr/>
      <dgm:t>
        <a:bodyPr/>
        <a:lstStyle/>
        <a:p>
          <a:endParaRPr lang="en-US"/>
        </a:p>
      </dgm:t>
    </dgm:pt>
    <dgm:pt modelId="{13707097-1448-419B-8666-63DC0E15346D}">
      <dgm:prSet/>
      <dgm:spPr/>
      <dgm:t>
        <a:bodyPr/>
        <a:lstStyle/>
        <a:p>
          <a:r>
            <a:rPr lang="en-US"/>
            <a:t>Costly to maintain and expand</a:t>
          </a:r>
        </a:p>
      </dgm:t>
    </dgm:pt>
    <dgm:pt modelId="{FC3F7326-0437-4E56-B8E9-12BBFC87F4C3}" type="parTrans" cxnId="{6F9C727B-13D3-40E1-B512-3799D13FB9E4}">
      <dgm:prSet/>
      <dgm:spPr/>
      <dgm:t>
        <a:bodyPr/>
        <a:lstStyle/>
        <a:p>
          <a:endParaRPr lang="en-US"/>
        </a:p>
      </dgm:t>
    </dgm:pt>
    <dgm:pt modelId="{EDA2610E-98FB-455A-A3D7-DA34460BE4E0}" type="sibTrans" cxnId="{6F9C727B-13D3-40E1-B512-3799D13FB9E4}">
      <dgm:prSet/>
      <dgm:spPr/>
      <dgm:t>
        <a:bodyPr/>
        <a:lstStyle/>
        <a:p>
          <a:endParaRPr lang="en-US"/>
        </a:p>
      </dgm:t>
    </dgm:pt>
    <dgm:pt modelId="{178CF33D-5ECB-4526-85A9-A884F760FA36}">
      <dgm:prSet/>
      <dgm:spPr/>
      <dgm:t>
        <a:bodyPr/>
        <a:lstStyle/>
        <a:p>
          <a:r>
            <a:rPr lang="en-US"/>
            <a:t>Delivery delays due to offline tape handling</a:t>
          </a:r>
        </a:p>
      </dgm:t>
    </dgm:pt>
    <dgm:pt modelId="{52A0EBF9-4D6A-42A3-90C4-CF2F5540E13B}" type="parTrans" cxnId="{A83880C9-0AEF-4AC1-92DA-1AD91C0B74E9}">
      <dgm:prSet/>
      <dgm:spPr/>
      <dgm:t>
        <a:bodyPr/>
        <a:lstStyle/>
        <a:p>
          <a:endParaRPr lang="en-US"/>
        </a:p>
      </dgm:t>
    </dgm:pt>
    <dgm:pt modelId="{74972F05-1350-4785-A723-8E6DB744DD6D}" type="sibTrans" cxnId="{A83880C9-0AEF-4AC1-92DA-1AD91C0B74E9}">
      <dgm:prSet/>
      <dgm:spPr/>
      <dgm:t>
        <a:bodyPr/>
        <a:lstStyle/>
        <a:p>
          <a:endParaRPr lang="en-US"/>
        </a:p>
      </dgm:t>
    </dgm:pt>
    <dgm:pt modelId="{98756A1F-B3E9-474D-8D0C-98251B17A457}">
      <dgm:prSet/>
      <dgm:spPr/>
      <dgm:t>
        <a:bodyPr/>
        <a:lstStyle/>
        <a:p>
          <a:r>
            <a:rPr lang="en-US"/>
            <a:t>Limited access to archived content</a:t>
          </a:r>
        </a:p>
      </dgm:t>
    </dgm:pt>
    <dgm:pt modelId="{50317B4A-81C7-42D0-B7AB-A83BCD347035}" type="parTrans" cxnId="{917CAF0C-FD54-488F-A767-4302903846C1}">
      <dgm:prSet/>
      <dgm:spPr/>
      <dgm:t>
        <a:bodyPr/>
        <a:lstStyle/>
        <a:p>
          <a:endParaRPr lang="en-US"/>
        </a:p>
      </dgm:t>
    </dgm:pt>
    <dgm:pt modelId="{E270ED52-DAF0-40D8-8E64-30D3FDAEF7D6}" type="sibTrans" cxnId="{917CAF0C-FD54-488F-A767-4302903846C1}">
      <dgm:prSet/>
      <dgm:spPr/>
      <dgm:t>
        <a:bodyPr/>
        <a:lstStyle/>
        <a:p>
          <a:endParaRPr lang="en-US"/>
        </a:p>
      </dgm:t>
    </dgm:pt>
    <dgm:pt modelId="{766EA6AE-A07E-47FF-8BEF-6F96CAE5023E}" type="pres">
      <dgm:prSet presAssocID="{9509BC6E-2C1F-4157-841A-8CC2FC44E7F7}" presName="diagram" presStyleCnt="0">
        <dgm:presLayoutVars>
          <dgm:dir/>
          <dgm:resizeHandles val="exact"/>
        </dgm:presLayoutVars>
      </dgm:prSet>
      <dgm:spPr/>
    </dgm:pt>
    <dgm:pt modelId="{97D09E9A-AC27-4C60-972D-55A0135694D5}" type="pres">
      <dgm:prSet presAssocID="{FE38BF94-066F-4A47-8E2C-929150434791}" presName="node" presStyleLbl="node1" presStyleIdx="0" presStyleCnt="6">
        <dgm:presLayoutVars>
          <dgm:bulletEnabled val="1"/>
        </dgm:presLayoutVars>
      </dgm:prSet>
      <dgm:spPr/>
    </dgm:pt>
    <dgm:pt modelId="{874AAF39-1977-42CF-92B3-284221C4E6D1}" type="pres">
      <dgm:prSet presAssocID="{813D673D-9080-49EF-9020-0A8591886BE7}" presName="sibTrans" presStyleCnt="0"/>
      <dgm:spPr/>
    </dgm:pt>
    <dgm:pt modelId="{85444B64-BF93-4266-B649-D01186684E17}" type="pres">
      <dgm:prSet presAssocID="{EB4C0169-0761-4772-AAE4-7664F033B491}" presName="node" presStyleLbl="node1" presStyleIdx="1" presStyleCnt="6">
        <dgm:presLayoutVars>
          <dgm:bulletEnabled val="1"/>
        </dgm:presLayoutVars>
      </dgm:prSet>
      <dgm:spPr/>
    </dgm:pt>
    <dgm:pt modelId="{86747C0D-F0EA-45BA-9884-DA9EAF7BD1BD}" type="pres">
      <dgm:prSet presAssocID="{64E49AFE-BE52-4697-AA8D-66C7B46BDD13}" presName="sibTrans" presStyleCnt="0"/>
      <dgm:spPr/>
    </dgm:pt>
    <dgm:pt modelId="{6582873F-A98C-4A19-A676-68EEEEE31EFD}" type="pres">
      <dgm:prSet presAssocID="{2516B302-B706-4A78-AEFD-6DF22D9AFD12}" presName="node" presStyleLbl="node1" presStyleIdx="2" presStyleCnt="6">
        <dgm:presLayoutVars>
          <dgm:bulletEnabled val="1"/>
        </dgm:presLayoutVars>
      </dgm:prSet>
      <dgm:spPr/>
    </dgm:pt>
    <dgm:pt modelId="{94EB0D1F-EB0B-4100-8F96-581931F9C999}" type="pres">
      <dgm:prSet presAssocID="{335DB525-A45D-431E-8663-F98F65B35BB8}" presName="sibTrans" presStyleCnt="0"/>
      <dgm:spPr/>
    </dgm:pt>
    <dgm:pt modelId="{D03B7A3C-795D-497A-8E11-B70FF37D25C7}" type="pres">
      <dgm:prSet presAssocID="{13707097-1448-419B-8666-63DC0E15346D}" presName="node" presStyleLbl="node1" presStyleIdx="3" presStyleCnt="6">
        <dgm:presLayoutVars>
          <dgm:bulletEnabled val="1"/>
        </dgm:presLayoutVars>
      </dgm:prSet>
      <dgm:spPr/>
    </dgm:pt>
    <dgm:pt modelId="{20CF9557-8710-4FDA-9D2A-D44031CB6019}" type="pres">
      <dgm:prSet presAssocID="{EDA2610E-98FB-455A-A3D7-DA34460BE4E0}" presName="sibTrans" presStyleCnt="0"/>
      <dgm:spPr/>
    </dgm:pt>
    <dgm:pt modelId="{4602C867-F895-4F43-A0FE-582F05E7A788}" type="pres">
      <dgm:prSet presAssocID="{178CF33D-5ECB-4526-85A9-A884F760FA36}" presName="node" presStyleLbl="node1" presStyleIdx="4" presStyleCnt="6">
        <dgm:presLayoutVars>
          <dgm:bulletEnabled val="1"/>
        </dgm:presLayoutVars>
      </dgm:prSet>
      <dgm:spPr/>
    </dgm:pt>
    <dgm:pt modelId="{3112708A-ACC3-45C3-B43D-1A11AC4C7788}" type="pres">
      <dgm:prSet presAssocID="{74972F05-1350-4785-A723-8E6DB744DD6D}" presName="sibTrans" presStyleCnt="0"/>
      <dgm:spPr/>
    </dgm:pt>
    <dgm:pt modelId="{6C07F355-88E0-4907-B913-2604579757E2}" type="pres">
      <dgm:prSet presAssocID="{98756A1F-B3E9-474D-8D0C-98251B17A457}" presName="node" presStyleLbl="node1" presStyleIdx="5" presStyleCnt="6">
        <dgm:presLayoutVars>
          <dgm:bulletEnabled val="1"/>
        </dgm:presLayoutVars>
      </dgm:prSet>
      <dgm:spPr/>
    </dgm:pt>
  </dgm:ptLst>
  <dgm:cxnLst>
    <dgm:cxn modelId="{917CAF0C-FD54-488F-A767-4302903846C1}" srcId="{9509BC6E-2C1F-4157-841A-8CC2FC44E7F7}" destId="{98756A1F-B3E9-474D-8D0C-98251B17A457}" srcOrd="5" destOrd="0" parTransId="{50317B4A-81C7-42D0-B7AB-A83BCD347035}" sibTransId="{E270ED52-DAF0-40D8-8E64-30D3FDAEF7D6}"/>
    <dgm:cxn modelId="{DECA7C34-90E6-4862-B9C8-0AE46306A711}" type="presOf" srcId="{13707097-1448-419B-8666-63DC0E15346D}" destId="{D03B7A3C-795D-497A-8E11-B70FF37D25C7}" srcOrd="0" destOrd="0" presId="urn:microsoft.com/office/officeart/2005/8/layout/default"/>
    <dgm:cxn modelId="{C0BC7866-C5D8-448A-B9D4-30135B7E5B50}" type="presOf" srcId="{98756A1F-B3E9-474D-8D0C-98251B17A457}" destId="{6C07F355-88E0-4907-B913-2604579757E2}" srcOrd="0" destOrd="0" presId="urn:microsoft.com/office/officeart/2005/8/layout/default"/>
    <dgm:cxn modelId="{CE7F336D-A4DB-4669-B138-298A9E1E932C}" type="presOf" srcId="{178CF33D-5ECB-4526-85A9-A884F760FA36}" destId="{4602C867-F895-4F43-A0FE-582F05E7A788}" srcOrd="0" destOrd="0" presId="urn:microsoft.com/office/officeart/2005/8/layout/default"/>
    <dgm:cxn modelId="{6F9C727B-13D3-40E1-B512-3799D13FB9E4}" srcId="{9509BC6E-2C1F-4157-841A-8CC2FC44E7F7}" destId="{13707097-1448-419B-8666-63DC0E15346D}" srcOrd="3" destOrd="0" parTransId="{FC3F7326-0437-4E56-B8E9-12BBFC87F4C3}" sibTransId="{EDA2610E-98FB-455A-A3D7-DA34460BE4E0}"/>
    <dgm:cxn modelId="{A1200C86-76F8-41DC-8E0C-B1AD630134CC}" type="presOf" srcId="{EB4C0169-0761-4772-AAE4-7664F033B491}" destId="{85444B64-BF93-4266-B649-D01186684E17}" srcOrd="0" destOrd="0" presId="urn:microsoft.com/office/officeart/2005/8/layout/default"/>
    <dgm:cxn modelId="{51F49C8E-CBFC-47F8-9C82-4693F75CDC47}" type="presOf" srcId="{2516B302-B706-4A78-AEFD-6DF22D9AFD12}" destId="{6582873F-A98C-4A19-A676-68EEEEE31EFD}" srcOrd="0" destOrd="0" presId="urn:microsoft.com/office/officeart/2005/8/layout/default"/>
    <dgm:cxn modelId="{CA96DFC4-BDBD-482B-B23D-528710E0A4EA}" srcId="{9509BC6E-2C1F-4157-841A-8CC2FC44E7F7}" destId="{EB4C0169-0761-4772-AAE4-7664F033B491}" srcOrd="1" destOrd="0" parTransId="{D8A1B3D0-5CA6-4AC5-B467-4BF5182B5C83}" sibTransId="{64E49AFE-BE52-4697-AA8D-66C7B46BDD13}"/>
    <dgm:cxn modelId="{A83880C9-0AEF-4AC1-92DA-1AD91C0B74E9}" srcId="{9509BC6E-2C1F-4157-841A-8CC2FC44E7F7}" destId="{178CF33D-5ECB-4526-85A9-A884F760FA36}" srcOrd="4" destOrd="0" parTransId="{52A0EBF9-4D6A-42A3-90C4-CF2F5540E13B}" sibTransId="{74972F05-1350-4785-A723-8E6DB744DD6D}"/>
    <dgm:cxn modelId="{1182B0CF-CFA8-4382-B342-7D7C2EAFF217}" type="presOf" srcId="{9509BC6E-2C1F-4157-841A-8CC2FC44E7F7}" destId="{766EA6AE-A07E-47FF-8BEF-6F96CAE5023E}" srcOrd="0" destOrd="0" presId="urn:microsoft.com/office/officeart/2005/8/layout/default"/>
    <dgm:cxn modelId="{23EE55D0-D171-495E-940E-1E4516AFDED3}" srcId="{9509BC6E-2C1F-4157-841A-8CC2FC44E7F7}" destId="{FE38BF94-066F-4A47-8E2C-929150434791}" srcOrd="0" destOrd="0" parTransId="{C4180930-DF3A-4B04-8A7A-9DA54F786563}" sibTransId="{813D673D-9080-49EF-9020-0A8591886BE7}"/>
    <dgm:cxn modelId="{BDDF3CD7-E309-4570-B8D5-ED946C5EE982}" srcId="{9509BC6E-2C1F-4157-841A-8CC2FC44E7F7}" destId="{2516B302-B706-4A78-AEFD-6DF22D9AFD12}" srcOrd="2" destOrd="0" parTransId="{72C61B50-9913-46D6-B5D1-46746536BF58}" sibTransId="{335DB525-A45D-431E-8663-F98F65B35BB8}"/>
    <dgm:cxn modelId="{9D8667EA-57DB-4768-9CA3-0AE7752E5319}" type="presOf" srcId="{FE38BF94-066F-4A47-8E2C-929150434791}" destId="{97D09E9A-AC27-4C60-972D-55A0135694D5}" srcOrd="0" destOrd="0" presId="urn:microsoft.com/office/officeart/2005/8/layout/default"/>
    <dgm:cxn modelId="{06CE291F-A780-4903-BE47-3FCC8F9B39C5}" type="presParOf" srcId="{766EA6AE-A07E-47FF-8BEF-6F96CAE5023E}" destId="{97D09E9A-AC27-4C60-972D-55A0135694D5}" srcOrd="0" destOrd="0" presId="urn:microsoft.com/office/officeart/2005/8/layout/default"/>
    <dgm:cxn modelId="{84F16C4D-8BA1-4944-AEAB-80FEC2C23A0E}" type="presParOf" srcId="{766EA6AE-A07E-47FF-8BEF-6F96CAE5023E}" destId="{874AAF39-1977-42CF-92B3-284221C4E6D1}" srcOrd="1" destOrd="0" presId="urn:microsoft.com/office/officeart/2005/8/layout/default"/>
    <dgm:cxn modelId="{6E6B814F-5688-4198-B9AD-D15AC036204B}" type="presParOf" srcId="{766EA6AE-A07E-47FF-8BEF-6F96CAE5023E}" destId="{85444B64-BF93-4266-B649-D01186684E17}" srcOrd="2" destOrd="0" presId="urn:microsoft.com/office/officeart/2005/8/layout/default"/>
    <dgm:cxn modelId="{10DBAD4B-9BDB-4B45-BB37-3E3ACED46E51}" type="presParOf" srcId="{766EA6AE-A07E-47FF-8BEF-6F96CAE5023E}" destId="{86747C0D-F0EA-45BA-9884-DA9EAF7BD1BD}" srcOrd="3" destOrd="0" presId="urn:microsoft.com/office/officeart/2005/8/layout/default"/>
    <dgm:cxn modelId="{370F3949-091B-4257-A283-AD2AE5F0F6D8}" type="presParOf" srcId="{766EA6AE-A07E-47FF-8BEF-6F96CAE5023E}" destId="{6582873F-A98C-4A19-A676-68EEEEE31EFD}" srcOrd="4" destOrd="0" presId="urn:microsoft.com/office/officeart/2005/8/layout/default"/>
    <dgm:cxn modelId="{5C5262E5-2C47-40E2-9B35-FEA8F0050012}" type="presParOf" srcId="{766EA6AE-A07E-47FF-8BEF-6F96CAE5023E}" destId="{94EB0D1F-EB0B-4100-8F96-581931F9C999}" srcOrd="5" destOrd="0" presId="urn:microsoft.com/office/officeart/2005/8/layout/default"/>
    <dgm:cxn modelId="{D0D4A23B-30C3-4A12-9FF7-D3F4BCC1D6DE}" type="presParOf" srcId="{766EA6AE-A07E-47FF-8BEF-6F96CAE5023E}" destId="{D03B7A3C-795D-497A-8E11-B70FF37D25C7}" srcOrd="6" destOrd="0" presId="urn:microsoft.com/office/officeart/2005/8/layout/default"/>
    <dgm:cxn modelId="{30C4FD75-A03B-436D-AD06-4FC102D5307B}" type="presParOf" srcId="{766EA6AE-A07E-47FF-8BEF-6F96CAE5023E}" destId="{20CF9557-8710-4FDA-9D2A-D44031CB6019}" srcOrd="7" destOrd="0" presId="urn:microsoft.com/office/officeart/2005/8/layout/default"/>
    <dgm:cxn modelId="{A7D630C9-FD1E-48CE-B2F2-1C4D00094187}" type="presParOf" srcId="{766EA6AE-A07E-47FF-8BEF-6F96CAE5023E}" destId="{4602C867-F895-4F43-A0FE-582F05E7A788}" srcOrd="8" destOrd="0" presId="urn:microsoft.com/office/officeart/2005/8/layout/default"/>
    <dgm:cxn modelId="{E891B8CE-E1D4-4276-8736-AB9251A87707}" type="presParOf" srcId="{766EA6AE-A07E-47FF-8BEF-6F96CAE5023E}" destId="{3112708A-ACC3-45C3-B43D-1A11AC4C7788}" srcOrd="9" destOrd="0" presId="urn:microsoft.com/office/officeart/2005/8/layout/default"/>
    <dgm:cxn modelId="{4955CB8E-BD85-4AB3-A74E-8917E6EE6165}" type="presParOf" srcId="{766EA6AE-A07E-47FF-8BEF-6F96CAE5023E}" destId="{6C07F355-88E0-4907-B913-2604579757E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BBF557-A4AA-402A-82EA-D1578A6A1E0F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4227C2E-5B6A-47A2-93C2-BC105AAF5611}">
      <dgm:prSet/>
      <dgm:spPr/>
      <dgm:t>
        <a:bodyPr/>
        <a:lstStyle/>
        <a:p>
          <a:r>
            <a:rPr lang="en-US"/>
            <a:t>Prepared the migration strategy and plan</a:t>
          </a:r>
        </a:p>
      </dgm:t>
    </dgm:pt>
    <dgm:pt modelId="{2A025E3D-6139-4D1A-A693-CB32391CABC8}" type="parTrans" cxnId="{F9718D98-3915-43D7-908D-2B7FA00568DF}">
      <dgm:prSet/>
      <dgm:spPr/>
      <dgm:t>
        <a:bodyPr/>
        <a:lstStyle/>
        <a:p>
          <a:endParaRPr lang="en-US"/>
        </a:p>
      </dgm:t>
    </dgm:pt>
    <dgm:pt modelId="{13F538B0-1E79-40E1-9776-F3069ACE7630}" type="sibTrans" cxnId="{F9718D98-3915-43D7-908D-2B7FA00568DF}">
      <dgm:prSet/>
      <dgm:spPr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ECC7EA77-09C8-4D57-A4A4-4D4397779AA2}">
      <dgm:prSet/>
      <dgm:spPr/>
      <dgm:t>
        <a:bodyPr/>
        <a:lstStyle/>
        <a:p>
          <a:r>
            <a:rPr lang="en-US" dirty="0"/>
            <a:t>Deployed parallel eMAM system in Azure</a:t>
          </a:r>
        </a:p>
      </dgm:t>
    </dgm:pt>
    <dgm:pt modelId="{E0043A6C-7894-4EE8-98E9-CF04E5E625C3}" type="parTrans" cxnId="{41600E44-C969-4EA7-A2D5-6878CE4DC7EF}">
      <dgm:prSet/>
      <dgm:spPr/>
      <dgm:t>
        <a:bodyPr/>
        <a:lstStyle/>
        <a:p>
          <a:endParaRPr lang="en-US"/>
        </a:p>
      </dgm:t>
    </dgm:pt>
    <dgm:pt modelId="{6DD72F81-DCEB-4AEA-9E6D-CD94D489303E}" type="sibTrans" cxnId="{41600E44-C969-4EA7-A2D5-6878CE4DC7EF}">
      <dgm:prSet/>
      <dgm:spPr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F4BC2244-BB82-46FB-836F-0107751A0C83}">
      <dgm:prSet/>
      <dgm:spPr/>
      <dgm:t>
        <a:bodyPr/>
        <a:lstStyle/>
        <a:p>
          <a:r>
            <a:rPr lang="en-US"/>
            <a:t>Migrated the database (MSSQL) from on-prem to the cloud</a:t>
          </a:r>
        </a:p>
      </dgm:t>
    </dgm:pt>
    <dgm:pt modelId="{B87A24D4-8EA3-4017-AC23-B64D90187E23}" type="parTrans" cxnId="{1F34E15A-F289-4DAD-AB87-A00F20813FBF}">
      <dgm:prSet/>
      <dgm:spPr/>
      <dgm:t>
        <a:bodyPr/>
        <a:lstStyle/>
        <a:p>
          <a:endParaRPr lang="en-US"/>
        </a:p>
      </dgm:t>
    </dgm:pt>
    <dgm:pt modelId="{95CAB345-0153-410B-A329-BEC11FB91DDA}" type="sibTrans" cxnId="{1F34E15A-F289-4DAD-AB87-A00F20813FBF}">
      <dgm:prSet/>
      <dgm:spPr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5ED235FD-96ED-4F49-85E6-B6D38A256C89}">
      <dgm:prSet/>
      <dgm:spPr/>
      <dgm:t>
        <a:bodyPr/>
        <a:lstStyle/>
        <a:p>
          <a:r>
            <a:rPr lang="en-US"/>
            <a:t>Moved the servers and LTO library to Equinix datacenter for better connectivity to Azure</a:t>
          </a:r>
        </a:p>
      </dgm:t>
    </dgm:pt>
    <dgm:pt modelId="{FC57C1CA-CB72-45EC-9572-79FBCB7EC114}" type="parTrans" cxnId="{2B04112E-C99F-4706-AC3A-062F1747C9A5}">
      <dgm:prSet/>
      <dgm:spPr/>
      <dgm:t>
        <a:bodyPr/>
        <a:lstStyle/>
        <a:p>
          <a:endParaRPr lang="en-US"/>
        </a:p>
      </dgm:t>
    </dgm:pt>
    <dgm:pt modelId="{90F69519-4EA3-46B3-BFE3-C024818143EB}" type="sibTrans" cxnId="{2B04112E-C99F-4706-AC3A-062F1747C9A5}">
      <dgm:prSet/>
      <dgm:spPr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E6D81948-6605-4D60-B223-E517A386E8F8}">
      <dgm:prSet/>
      <dgm:spPr/>
      <dgm:t>
        <a:bodyPr/>
        <a:lstStyle/>
        <a:p>
          <a:r>
            <a:rPr lang="en-US"/>
            <a:t>Made shell scripts to copy the content from tapes to Azure BLOB</a:t>
          </a:r>
        </a:p>
      </dgm:t>
    </dgm:pt>
    <dgm:pt modelId="{7BE4E1EE-B65C-4B3E-B0B2-E18B59636246}" type="parTrans" cxnId="{EA330C80-CB94-4106-B600-9E470F41047B}">
      <dgm:prSet/>
      <dgm:spPr/>
      <dgm:t>
        <a:bodyPr/>
        <a:lstStyle/>
        <a:p>
          <a:endParaRPr lang="en-US"/>
        </a:p>
      </dgm:t>
    </dgm:pt>
    <dgm:pt modelId="{38F4D8D3-1346-4F4C-9273-D32EC043476D}" type="sibTrans" cxnId="{EA330C80-CB94-4106-B600-9E470F41047B}">
      <dgm:prSet/>
      <dgm:spPr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8D046039-4AF0-44C0-8C07-4D4D604C850E}">
      <dgm:prSet/>
      <dgm:spPr/>
      <dgm:t>
        <a:bodyPr/>
        <a:lstStyle/>
        <a:p>
          <a:r>
            <a:rPr lang="en-US"/>
            <a:t>Changed the media pointers in the database from LTO to BLOB</a:t>
          </a:r>
        </a:p>
      </dgm:t>
    </dgm:pt>
    <dgm:pt modelId="{9EDFF19F-81FD-404A-9227-4AD3A3757E2E}" type="parTrans" cxnId="{2E4F597D-AA25-452D-86D2-7621EBF1C4E1}">
      <dgm:prSet/>
      <dgm:spPr/>
      <dgm:t>
        <a:bodyPr/>
        <a:lstStyle/>
        <a:p>
          <a:endParaRPr lang="en-US"/>
        </a:p>
      </dgm:t>
    </dgm:pt>
    <dgm:pt modelId="{AB8186BD-BBA6-4679-BBE1-5146CC2DEE12}" type="sibTrans" cxnId="{2E4F597D-AA25-452D-86D2-7621EBF1C4E1}">
      <dgm:prSet/>
      <dgm:spPr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3D342473-8907-4897-926D-EF1CF2A97DE4}">
      <dgm:prSet/>
      <dgm:spPr/>
      <dgm:t>
        <a:bodyPr/>
        <a:lstStyle/>
        <a:p>
          <a:r>
            <a:rPr lang="en-US"/>
            <a:t>Testing and Go Live</a:t>
          </a:r>
        </a:p>
      </dgm:t>
    </dgm:pt>
    <dgm:pt modelId="{19C1574F-17F5-4273-A3D0-2C2019071269}" type="parTrans" cxnId="{4E2F1964-2B66-4243-ACAE-AF20C03FA3C3}">
      <dgm:prSet/>
      <dgm:spPr/>
      <dgm:t>
        <a:bodyPr/>
        <a:lstStyle/>
        <a:p>
          <a:endParaRPr lang="en-US"/>
        </a:p>
      </dgm:t>
    </dgm:pt>
    <dgm:pt modelId="{7D03AF02-A560-4F6F-9118-B3A0819C85A4}" type="sibTrans" cxnId="{4E2F1964-2B66-4243-ACAE-AF20C03FA3C3}">
      <dgm:prSet/>
      <dgm:spPr/>
      <dgm:t>
        <a:bodyPr/>
        <a:lstStyle/>
        <a:p>
          <a:endParaRPr lang="en-US"/>
        </a:p>
      </dgm:t>
    </dgm:pt>
    <dgm:pt modelId="{8FABE53B-050B-49D5-AD8D-8B14DA34D192}" type="pres">
      <dgm:prSet presAssocID="{B3BBF557-A4AA-402A-82EA-D1578A6A1E0F}" presName="Name0" presStyleCnt="0">
        <dgm:presLayoutVars>
          <dgm:dir/>
          <dgm:resizeHandles val="exact"/>
        </dgm:presLayoutVars>
      </dgm:prSet>
      <dgm:spPr/>
    </dgm:pt>
    <dgm:pt modelId="{6E4E6FF8-2CE0-477D-BB2E-3D5A2515E22D}" type="pres">
      <dgm:prSet presAssocID="{04227C2E-5B6A-47A2-93C2-BC105AAF5611}" presName="node" presStyleLbl="node1" presStyleIdx="0" presStyleCnt="7">
        <dgm:presLayoutVars>
          <dgm:bulletEnabled val="1"/>
        </dgm:presLayoutVars>
      </dgm:prSet>
      <dgm:spPr/>
    </dgm:pt>
    <dgm:pt modelId="{6D51DD15-3AB1-4377-B224-D2F7C2CDD524}" type="pres">
      <dgm:prSet presAssocID="{13F538B0-1E79-40E1-9776-F3069ACE7630}" presName="sibTrans" presStyleLbl="sibTrans1D1" presStyleIdx="0" presStyleCnt="6"/>
      <dgm:spPr/>
    </dgm:pt>
    <dgm:pt modelId="{F8033308-3CBA-491E-B12A-09CDE1969A8C}" type="pres">
      <dgm:prSet presAssocID="{13F538B0-1E79-40E1-9776-F3069ACE7630}" presName="connectorText" presStyleLbl="sibTrans1D1" presStyleIdx="0" presStyleCnt="6"/>
      <dgm:spPr/>
    </dgm:pt>
    <dgm:pt modelId="{A104BB1B-8B10-4DAD-88FC-EB9319C501BA}" type="pres">
      <dgm:prSet presAssocID="{ECC7EA77-09C8-4D57-A4A4-4D4397779AA2}" presName="node" presStyleLbl="node1" presStyleIdx="1" presStyleCnt="7">
        <dgm:presLayoutVars>
          <dgm:bulletEnabled val="1"/>
        </dgm:presLayoutVars>
      </dgm:prSet>
      <dgm:spPr/>
    </dgm:pt>
    <dgm:pt modelId="{53DEEDDC-2081-4FF9-929A-9FF145489D82}" type="pres">
      <dgm:prSet presAssocID="{6DD72F81-DCEB-4AEA-9E6D-CD94D489303E}" presName="sibTrans" presStyleLbl="sibTrans1D1" presStyleIdx="1" presStyleCnt="6"/>
      <dgm:spPr/>
    </dgm:pt>
    <dgm:pt modelId="{126F3AA1-D2DC-42D2-A181-FD1E07F8DB81}" type="pres">
      <dgm:prSet presAssocID="{6DD72F81-DCEB-4AEA-9E6D-CD94D489303E}" presName="connectorText" presStyleLbl="sibTrans1D1" presStyleIdx="1" presStyleCnt="6"/>
      <dgm:spPr/>
    </dgm:pt>
    <dgm:pt modelId="{84D69339-C929-44AB-84F9-1D20DDC53D7F}" type="pres">
      <dgm:prSet presAssocID="{F4BC2244-BB82-46FB-836F-0107751A0C83}" presName="node" presStyleLbl="node1" presStyleIdx="2" presStyleCnt="7">
        <dgm:presLayoutVars>
          <dgm:bulletEnabled val="1"/>
        </dgm:presLayoutVars>
      </dgm:prSet>
      <dgm:spPr/>
    </dgm:pt>
    <dgm:pt modelId="{464B100E-C15F-424D-AFE9-67E83F7892BC}" type="pres">
      <dgm:prSet presAssocID="{95CAB345-0153-410B-A329-BEC11FB91DDA}" presName="sibTrans" presStyleLbl="sibTrans1D1" presStyleIdx="2" presStyleCnt="6"/>
      <dgm:spPr/>
    </dgm:pt>
    <dgm:pt modelId="{2C74E203-1289-40D2-8111-672D0A488970}" type="pres">
      <dgm:prSet presAssocID="{95CAB345-0153-410B-A329-BEC11FB91DDA}" presName="connectorText" presStyleLbl="sibTrans1D1" presStyleIdx="2" presStyleCnt="6"/>
      <dgm:spPr/>
    </dgm:pt>
    <dgm:pt modelId="{D7F5775C-6BF3-467F-A130-0B07A3C5C48D}" type="pres">
      <dgm:prSet presAssocID="{5ED235FD-96ED-4F49-85E6-B6D38A256C89}" presName="node" presStyleLbl="node1" presStyleIdx="3" presStyleCnt="7">
        <dgm:presLayoutVars>
          <dgm:bulletEnabled val="1"/>
        </dgm:presLayoutVars>
      </dgm:prSet>
      <dgm:spPr/>
    </dgm:pt>
    <dgm:pt modelId="{91AF399F-D465-4745-A602-D4A9916A0682}" type="pres">
      <dgm:prSet presAssocID="{90F69519-4EA3-46B3-BFE3-C024818143EB}" presName="sibTrans" presStyleLbl="sibTrans1D1" presStyleIdx="3" presStyleCnt="6"/>
      <dgm:spPr/>
    </dgm:pt>
    <dgm:pt modelId="{1300428D-62CE-4B11-A9EB-5A90AC28CD20}" type="pres">
      <dgm:prSet presAssocID="{90F69519-4EA3-46B3-BFE3-C024818143EB}" presName="connectorText" presStyleLbl="sibTrans1D1" presStyleIdx="3" presStyleCnt="6"/>
      <dgm:spPr/>
    </dgm:pt>
    <dgm:pt modelId="{5DD28D8A-9D1D-4342-AC83-BD69000D751C}" type="pres">
      <dgm:prSet presAssocID="{E6D81948-6605-4D60-B223-E517A386E8F8}" presName="node" presStyleLbl="node1" presStyleIdx="4" presStyleCnt="7">
        <dgm:presLayoutVars>
          <dgm:bulletEnabled val="1"/>
        </dgm:presLayoutVars>
      </dgm:prSet>
      <dgm:spPr/>
    </dgm:pt>
    <dgm:pt modelId="{A4E236C8-BF06-4FD7-AC14-296823AC052E}" type="pres">
      <dgm:prSet presAssocID="{38F4D8D3-1346-4F4C-9273-D32EC043476D}" presName="sibTrans" presStyleLbl="sibTrans1D1" presStyleIdx="4" presStyleCnt="6"/>
      <dgm:spPr/>
    </dgm:pt>
    <dgm:pt modelId="{A3CF2A75-C259-4641-8EEF-5BAE56C1744A}" type="pres">
      <dgm:prSet presAssocID="{38F4D8D3-1346-4F4C-9273-D32EC043476D}" presName="connectorText" presStyleLbl="sibTrans1D1" presStyleIdx="4" presStyleCnt="6"/>
      <dgm:spPr/>
    </dgm:pt>
    <dgm:pt modelId="{96446D0F-F5D1-4D11-A906-C86265D09940}" type="pres">
      <dgm:prSet presAssocID="{8D046039-4AF0-44C0-8C07-4D4D604C850E}" presName="node" presStyleLbl="node1" presStyleIdx="5" presStyleCnt="7">
        <dgm:presLayoutVars>
          <dgm:bulletEnabled val="1"/>
        </dgm:presLayoutVars>
      </dgm:prSet>
      <dgm:spPr/>
    </dgm:pt>
    <dgm:pt modelId="{09FE65F7-EF19-473F-A6A4-A8480823D54C}" type="pres">
      <dgm:prSet presAssocID="{AB8186BD-BBA6-4679-BBE1-5146CC2DEE12}" presName="sibTrans" presStyleLbl="sibTrans1D1" presStyleIdx="5" presStyleCnt="6"/>
      <dgm:spPr/>
    </dgm:pt>
    <dgm:pt modelId="{80D8D0D8-014F-422D-8483-A178B71BD01A}" type="pres">
      <dgm:prSet presAssocID="{AB8186BD-BBA6-4679-BBE1-5146CC2DEE12}" presName="connectorText" presStyleLbl="sibTrans1D1" presStyleIdx="5" presStyleCnt="6"/>
      <dgm:spPr/>
    </dgm:pt>
    <dgm:pt modelId="{CA03E3A7-3303-4AC6-A5BD-C3373D7F142C}" type="pres">
      <dgm:prSet presAssocID="{3D342473-8907-4897-926D-EF1CF2A97DE4}" presName="node" presStyleLbl="node1" presStyleIdx="6" presStyleCnt="7">
        <dgm:presLayoutVars>
          <dgm:bulletEnabled val="1"/>
        </dgm:presLayoutVars>
      </dgm:prSet>
      <dgm:spPr/>
    </dgm:pt>
  </dgm:ptLst>
  <dgm:cxnLst>
    <dgm:cxn modelId="{E4BDB809-D2E2-46AA-8E55-1582B5DBAE12}" type="presOf" srcId="{6DD72F81-DCEB-4AEA-9E6D-CD94D489303E}" destId="{53DEEDDC-2081-4FF9-929A-9FF145489D82}" srcOrd="0" destOrd="0" presId="urn:microsoft.com/office/officeart/2016/7/layout/RepeatingBendingProcessNew"/>
    <dgm:cxn modelId="{7DD84A0E-0EE6-4DEC-B732-35A0F69EEA53}" type="presOf" srcId="{38F4D8D3-1346-4F4C-9273-D32EC043476D}" destId="{A3CF2A75-C259-4641-8EEF-5BAE56C1744A}" srcOrd="1" destOrd="0" presId="urn:microsoft.com/office/officeart/2016/7/layout/RepeatingBendingProcessNew"/>
    <dgm:cxn modelId="{F25ED316-41C6-4226-B15D-24895A625B61}" type="presOf" srcId="{04227C2E-5B6A-47A2-93C2-BC105AAF5611}" destId="{6E4E6FF8-2CE0-477D-BB2E-3D5A2515E22D}" srcOrd="0" destOrd="0" presId="urn:microsoft.com/office/officeart/2016/7/layout/RepeatingBendingProcessNew"/>
    <dgm:cxn modelId="{C7832619-E690-40E1-B535-502B75693A1E}" type="presOf" srcId="{E6D81948-6605-4D60-B223-E517A386E8F8}" destId="{5DD28D8A-9D1D-4342-AC83-BD69000D751C}" srcOrd="0" destOrd="0" presId="urn:microsoft.com/office/officeart/2016/7/layout/RepeatingBendingProcessNew"/>
    <dgm:cxn modelId="{2E79E61E-BA13-412E-95CE-04A849A1ABAE}" type="presOf" srcId="{95CAB345-0153-410B-A329-BEC11FB91DDA}" destId="{2C74E203-1289-40D2-8111-672D0A488970}" srcOrd="1" destOrd="0" presId="urn:microsoft.com/office/officeart/2016/7/layout/RepeatingBendingProcessNew"/>
    <dgm:cxn modelId="{01D47B25-ECE2-434D-9D78-2AEBB697BCD3}" type="presOf" srcId="{3D342473-8907-4897-926D-EF1CF2A97DE4}" destId="{CA03E3A7-3303-4AC6-A5BD-C3373D7F142C}" srcOrd="0" destOrd="0" presId="urn:microsoft.com/office/officeart/2016/7/layout/RepeatingBendingProcessNew"/>
    <dgm:cxn modelId="{7BD4042D-CE21-441C-A12F-DD47B934A7B9}" type="presOf" srcId="{95CAB345-0153-410B-A329-BEC11FB91DDA}" destId="{464B100E-C15F-424D-AFE9-67E83F7892BC}" srcOrd="0" destOrd="0" presId="urn:microsoft.com/office/officeart/2016/7/layout/RepeatingBendingProcessNew"/>
    <dgm:cxn modelId="{2B04112E-C99F-4706-AC3A-062F1747C9A5}" srcId="{B3BBF557-A4AA-402A-82EA-D1578A6A1E0F}" destId="{5ED235FD-96ED-4F49-85E6-B6D38A256C89}" srcOrd="3" destOrd="0" parTransId="{FC57C1CA-CB72-45EC-9572-79FBCB7EC114}" sibTransId="{90F69519-4EA3-46B3-BFE3-C024818143EB}"/>
    <dgm:cxn modelId="{76AFEB3D-6F87-4141-B5E5-D0687405D408}" type="presOf" srcId="{F4BC2244-BB82-46FB-836F-0107751A0C83}" destId="{84D69339-C929-44AB-84F9-1D20DDC53D7F}" srcOrd="0" destOrd="0" presId="urn:microsoft.com/office/officeart/2016/7/layout/RepeatingBendingProcessNew"/>
    <dgm:cxn modelId="{41600E44-C969-4EA7-A2D5-6878CE4DC7EF}" srcId="{B3BBF557-A4AA-402A-82EA-D1578A6A1E0F}" destId="{ECC7EA77-09C8-4D57-A4A4-4D4397779AA2}" srcOrd="1" destOrd="0" parTransId="{E0043A6C-7894-4EE8-98E9-CF04E5E625C3}" sibTransId="{6DD72F81-DCEB-4AEA-9E6D-CD94D489303E}"/>
    <dgm:cxn modelId="{4D3B6D4B-1DD4-4ACB-9B89-915D3CB611C8}" type="presOf" srcId="{6DD72F81-DCEB-4AEA-9E6D-CD94D489303E}" destId="{126F3AA1-D2DC-42D2-A181-FD1E07F8DB81}" srcOrd="1" destOrd="0" presId="urn:microsoft.com/office/officeart/2016/7/layout/RepeatingBendingProcessNew"/>
    <dgm:cxn modelId="{1F34E15A-F289-4DAD-AB87-A00F20813FBF}" srcId="{B3BBF557-A4AA-402A-82EA-D1578A6A1E0F}" destId="{F4BC2244-BB82-46FB-836F-0107751A0C83}" srcOrd="2" destOrd="0" parTransId="{B87A24D4-8EA3-4017-AC23-B64D90187E23}" sibTransId="{95CAB345-0153-410B-A329-BEC11FB91DDA}"/>
    <dgm:cxn modelId="{4E2F1964-2B66-4243-ACAE-AF20C03FA3C3}" srcId="{B3BBF557-A4AA-402A-82EA-D1578A6A1E0F}" destId="{3D342473-8907-4897-926D-EF1CF2A97DE4}" srcOrd="6" destOrd="0" parTransId="{19C1574F-17F5-4273-A3D0-2C2019071269}" sibTransId="{7D03AF02-A560-4F6F-9118-B3A0819C85A4}"/>
    <dgm:cxn modelId="{EE140469-3C9A-4F96-9AD4-4569439D5B2E}" type="presOf" srcId="{38F4D8D3-1346-4F4C-9273-D32EC043476D}" destId="{A4E236C8-BF06-4FD7-AC14-296823AC052E}" srcOrd="0" destOrd="0" presId="urn:microsoft.com/office/officeart/2016/7/layout/RepeatingBendingProcessNew"/>
    <dgm:cxn modelId="{B77D0974-81B5-4905-A167-547DCF7EE186}" type="presOf" srcId="{ECC7EA77-09C8-4D57-A4A4-4D4397779AA2}" destId="{A104BB1B-8B10-4DAD-88FC-EB9319C501BA}" srcOrd="0" destOrd="0" presId="urn:microsoft.com/office/officeart/2016/7/layout/RepeatingBendingProcessNew"/>
    <dgm:cxn modelId="{2150EF74-5E28-4A35-BCA8-2ADD0E7A6D8D}" type="presOf" srcId="{13F538B0-1E79-40E1-9776-F3069ACE7630}" destId="{F8033308-3CBA-491E-B12A-09CDE1969A8C}" srcOrd="1" destOrd="0" presId="urn:microsoft.com/office/officeart/2016/7/layout/RepeatingBendingProcessNew"/>
    <dgm:cxn modelId="{CDB82C7B-AA59-4B4E-94AE-03FAA04AB714}" type="presOf" srcId="{5ED235FD-96ED-4F49-85E6-B6D38A256C89}" destId="{D7F5775C-6BF3-467F-A130-0B07A3C5C48D}" srcOrd="0" destOrd="0" presId="urn:microsoft.com/office/officeart/2016/7/layout/RepeatingBendingProcessNew"/>
    <dgm:cxn modelId="{2E4F597D-AA25-452D-86D2-7621EBF1C4E1}" srcId="{B3BBF557-A4AA-402A-82EA-D1578A6A1E0F}" destId="{8D046039-4AF0-44C0-8C07-4D4D604C850E}" srcOrd="5" destOrd="0" parTransId="{9EDFF19F-81FD-404A-9227-4AD3A3757E2E}" sibTransId="{AB8186BD-BBA6-4679-BBE1-5146CC2DEE12}"/>
    <dgm:cxn modelId="{EA330C80-CB94-4106-B600-9E470F41047B}" srcId="{B3BBF557-A4AA-402A-82EA-D1578A6A1E0F}" destId="{E6D81948-6605-4D60-B223-E517A386E8F8}" srcOrd="4" destOrd="0" parTransId="{7BE4E1EE-B65C-4B3E-B0B2-E18B59636246}" sibTransId="{38F4D8D3-1346-4F4C-9273-D32EC043476D}"/>
    <dgm:cxn modelId="{F9718D98-3915-43D7-908D-2B7FA00568DF}" srcId="{B3BBF557-A4AA-402A-82EA-D1578A6A1E0F}" destId="{04227C2E-5B6A-47A2-93C2-BC105AAF5611}" srcOrd="0" destOrd="0" parTransId="{2A025E3D-6139-4D1A-A693-CB32391CABC8}" sibTransId="{13F538B0-1E79-40E1-9776-F3069ACE7630}"/>
    <dgm:cxn modelId="{86922FB7-7D4F-4AAC-A820-D30949C6AC35}" type="presOf" srcId="{8D046039-4AF0-44C0-8C07-4D4D604C850E}" destId="{96446D0F-F5D1-4D11-A906-C86265D09940}" srcOrd="0" destOrd="0" presId="urn:microsoft.com/office/officeart/2016/7/layout/RepeatingBendingProcessNew"/>
    <dgm:cxn modelId="{8FA09FB8-BE94-4D09-902D-7D2D0D9A62D8}" type="presOf" srcId="{AB8186BD-BBA6-4679-BBE1-5146CC2DEE12}" destId="{09FE65F7-EF19-473F-A6A4-A8480823D54C}" srcOrd="0" destOrd="0" presId="urn:microsoft.com/office/officeart/2016/7/layout/RepeatingBendingProcessNew"/>
    <dgm:cxn modelId="{7CA14EBC-A205-4569-A7D1-85F76FB8281B}" type="presOf" srcId="{13F538B0-1E79-40E1-9776-F3069ACE7630}" destId="{6D51DD15-3AB1-4377-B224-D2F7C2CDD524}" srcOrd="0" destOrd="0" presId="urn:microsoft.com/office/officeart/2016/7/layout/RepeatingBendingProcessNew"/>
    <dgm:cxn modelId="{4A6E31CE-DB33-4D10-8175-C3EDEB4D358D}" type="presOf" srcId="{AB8186BD-BBA6-4679-BBE1-5146CC2DEE12}" destId="{80D8D0D8-014F-422D-8483-A178B71BD01A}" srcOrd="1" destOrd="0" presId="urn:microsoft.com/office/officeart/2016/7/layout/RepeatingBendingProcessNew"/>
    <dgm:cxn modelId="{5DE1FED2-1538-4A5A-89CA-02943CCCC5B0}" type="presOf" srcId="{90F69519-4EA3-46B3-BFE3-C024818143EB}" destId="{91AF399F-D465-4745-A602-D4A9916A0682}" srcOrd="0" destOrd="0" presId="urn:microsoft.com/office/officeart/2016/7/layout/RepeatingBendingProcessNew"/>
    <dgm:cxn modelId="{758ECFD8-4FCC-4179-B472-04507824AE18}" type="presOf" srcId="{90F69519-4EA3-46B3-BFE3-C024818143EB}" destId="{1300428D-62CE-4B11-A9EB-5A90AC28CD20}" srcOrd="1" destOrd="0" presId="urn:microsoft.com/office/officeart/2016/7/layout/RepeatingBendingProcessNew"/>
    <dgm:cxn modelId="{6E2ECFF0-3201-4EA0-A432-A7F85E09F6B4}" type="presOf" srcId="{B3BBF557-A4AA-402A-82EA-D1578A6A1E0F}" destId="{8FABE53B-050B-49D5-AD8D-8B14DA34D192}" srcOrd="0" destOrd="0" presId="urn:microsoft.com/office/officeart/2016/7/layout/RepeatingBendingProcessNew"/>
    <dgm:cxn modelId="{91C7BAD2-B820-49F9-82AD-1E6061DA9287}" type="presParOf" srcId="{8FABE53B-050B-49D5-AD8D-8B14DA34D192}" destId="{6E4E6FF8-2CE0-477D-BB2E-3D5A2515E22D}" srcOrd="0" destOrd="0" presId="urn:microsoft.com/office/officeart/2016/7/layout/RepeatingBendingProcessNew"/>
    <dgm:cxn modelId="{7FF8E6FF-D508-44A3-8A29-0648CD4062FF}" type="presParOf" srcId="{8FABE53B-050B-49D5-AD8D-8B14DA34D192}" destId="{6D51DD15-3AB1-4377-B224-D2F7C2CDD524}" srcOrd="1" destOrd="0" presId="urn:microsoft.com/office/officeart/2016/7/layout/RepeatingBendingProcessNew"/>
    <dgm:cxn modelId="{8A31CE47-36F2-4F01-9592-3BF8958FF47A}" type="presParOf" srcId="{6D51DD15-3AB1-4377-B224-D2F7C2CDD524}" destId="{F8033308-3CBA-491E-B12A-09CDE1969A8C}" srcOrd="0" destOrd="0" presId="urn:microsoft.com/office/officeart/2016/7/layout/RepeatingBendingProcessNew"/>
    <dgm:cxn modelId="{6DC47546-66A8-487C-B391-E06F1B2AE3DB}" type="presParOf" srcId="{8FABE53B-050B-49D5-AD8D-8B14DA34D192}" destId="{A104BB1B-8B10-4DAD-88FC-EB9319C501BA}" srcOrd="2" destOrd="0" presId="urn:microsoft.com/office/officeart/2016/7/layout/RepeatingBendingProcessNew"/>
    <dgm:cxn modelId="{959025E2-518A-4E92-8285-DEDF3A229732}" type="presParOf" srcId="{8FABE53B-050B-49D5-AD8D-8B14DA34D192}" destId="{53DEEDDC-2081-4FF9-929A-9FF145489D82}" srcOrd="3" destOrd="0" presId="urn:microsoft.com/office/officeart/2016/7/layout/RepeatingBendingProcessNew"/>
    <dgm:cxn modelId="{35CDF785-3325-4EF4-A635-89BB5F9DBBE6}" type="presParOf" srcId="{53DEEDDC-2081-4FF9-929A-9FF145489D82}" destId="{126F3AA1-D2DC-42D2-A181-FD1E07F8DB81}" srcOrd="0" destOrd="0" presId="urn:microsoft.com/office/officeart/2016/7/layout/RepeatingBendingProcessNew"/>
    <dgm:cxn modelId="{9133DE6E-D7DD-4B09-89A2-BA08A6F1AF5F}" type="presParOf" srcId="{8FABE53B-050B-49D5-AD8D-8B14DA34D192}" destId="{84D69339-C929-44AB-84F9-1D20DDC53D7F}" srcOrd="4" destOrd="0" presId="urn:microsoft.com/office/officeart/2016/7/layout/RepeatingBendingProcessNew"/>
    <dgm:cxn modelId="{9AF83DF9-9733-4EAD-B579-161593BEBD87}" type="presParOf" srcId="{8FABE53B-050B-49D5-AD8D-8B14DA34D192}" destId="{464B100E-C15F-424D-AFE9-67E83F7892BC}" srcOrd="5" destOrd="0" presId="urn:microsoft.com/office/officeart/2016/7/layout/RepeatingBendingProcessNew"/>
    <dgm:cxn modelId="{65959F72-8D35-403F-8C12-CA07A7DA6289}" type="presParOf" srcId="{464B100E-C15F-424D-AFE9-67E83F7892BC}" destId="{2C74E203-1289-40D2-8111-672D0A488970}" srcOrd="0" destOrd="0" presId="urn:microsoft.com/office/officeart/2016/7/layout/RepeatingBendingProcessNew"/>
    <dgm:cxn modelId="{CFE21AA5-5C3C-4FED-A974-63DA794CB83B}" type="presParOf" srcId="{8FABE53B-050B-49D5-AD8D-8B14DA34D192}" destId="{D7F5775C-6BF3-467F-A130-0B07A3C5C48D}" srcOrd="6" destOrd="0" presId="urn:microsoft.com/office/officeart/2016/7/layout/RepeatingBendingProcessNew"/>
    <dgm:cxn modelId="{92A76929-6023-4695-8D18-CB37553D4D5A}" type="presParOf" srcId="{8FABE53B-050B-49D5-AD8D-8B14DA34D192}" destId="{91AF399F-D465-4745-A602-D4A9916A0682}" srcOrd="7" destOrd="0" presId="urn:microsoft.com/office/officeart/2016/7/layout/RepeatingBendingProcessNew"/>
    <dgm:cxn modelId="{042FE155-72A3-4D14-9224-B9AEE3B05FBE}" type="presParOf" srcId="{91AF399F-D465-4745-A602-D4A9916A0682}" destId="{1300428D-62CE-4B11-A9EB-5A90AC28CD20}" srcOrd="0" destOrd="0" presId="urn:microsoft.com/office/officeart/2016/7/layout/RepeatingBendingProcessNew"/>
    <dgm:cxn modelId="{2E1E98F2-2DED-4501-BBAA-AEC1EC1A7F20}" type="presParOf" srcId="{8FABE53B-050B-49D5-AD8D-8B14DA34D192}" destId="{5DD28D8A-9D1D-4342-AC83-BD69000D751C}" srcOrd="8" destOrd="0" presId="urn:microsoft.com/office/officeart/2016/7/layout/RepeatingBendingProcessNew"/>
    <dgm:cxn modelId="{4EE4AE9F-E0EF-4BCB-AABD-182C834721F5}" type="presParOf" srcId="{8FABE53B-050B-49D5-AD8D-8B14DA34D192}" destId="{A4E236C8-BF06-4FD7-AC14-296823AC052E}" srcOrd="9" destOrd="0" presId="urn:microsoft.com/office/officeart/2016/7/layout/RepeatingBendingProcessNew"/>
    <dgm:cxn modelId="{AECBA1FC-58EA-4E67-96F1-BABECDAEF468}" type="presParOf" srcId="{A4E236C8-BF06-4FD7-AC14-296823AC052E}" destId="{A3CF2A75-C259-4641-8EEF-5BAE56C1744A}" srcOrd="0" destOrd="0" presId="urn:microsoft.com/office/officeart/2016/7/layout/RepeatingBendingProcessNew"/>
    <dgm:cxn modelId="{E00019AA-8863-4C0E-9D4E-04F02B133DDB}" type="presParOf" srcId="{8FABE53B-050B-49D5-AD8D-8B14DA34D192}" destId="{96446D0F-F5D1-4D11-A906-C86265D09940}" srcOrd="10" destOrd="0" presId="urn:microsoft.com/office/officeart/2016/7/layout/RepeatingBendingProcessNew"/>
    <dgm:cxn modelId="{973F4548-B728-4A8C-8168-99C3F13C954C}" type="presParOf" srcId="{8FABE53B-050B-49D5-AD8D-8B14DA34D192}" destId="{09FE65F7-EF19-473F-A6A4-A8480823D54C}" srcOrd="11" destOrd="0" presId="urn:microsoft.com/office/officeart/2016/7/layout/RepeatingBendingProcessNew"/>
    <dgm:cxn modelId="{317CDDE0-CF04-4AB1-B88C-ABE13B9F1C82}" type="presParOf" srcId="{09FE65F7-EF19-473F-A6A4-A8480823D54C}" destId="{80D8D0D8-014F-422D-8483-A178B71BD01A}" srcOrd="0" destOrd="0" presId="urn:microsoft.com/office/officeart/2016/7/layout/RepeatingBendingProcessNew"/>
    <dgm:cxn modelId="{8BC6B04F-3F0F-462E-887A-CE0B103442CF}" type="presParOf" srcId="{8FABE53B-050B-49D5-AD8D-8B14DA34D192}" destId="{CA03E3A7-3303-4AC6-A5BD-C3373D7F142C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EE7748-8BF5-4089-B6DA-F95DD7A29CF7}" type="doc">
      <dgm:prSet loTypeId="urn:microsoft.com/office/officeart/2005/8/layout/default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306EBC4-AA33-48FE-8E0B-828922D89433}">
      <dgm:prSet/>
      <dgm:spPr/>
      <dgm:t>
        <a:bodyPr/>
        <a:lstStyle/>
        <a:p>
          <a:r>
            <a:rPr lang="en-US" dirty="0"/>
            <a:t>Bad LTO tapes</a:t>
          </a:r>
        </a:p>
        <a:p>
          <a:r>
            <a:rPr lang="en-US" dirty="0"/>
            <a:t>(Read error, corrupted files)</a:t>
          </a:r>
        </a:p>
      </dgm:t>
    </dgm:pt>
    <dgm:pt modelId="{C65B57C1-ED6A-4D1A-A134-1D0F9DC6AF7C}" type="parTrans" cxnId="{6B1A3060-34A9-484A-BD41-85FE2D5B2487}">
      <dgm:prSet/>
      <dgm:spPr/>
      <dgm:t>
        <a:bodyPr/>
        <a:lstStyle/>
        <a:p>
          <a:endParaRPr lang="en-US"/>
        </a:p>
      </dgm:t>
    </dgm:pt>
    <dgm:pt modelId="{79EB7E72-5000-4857-B600-B6616AF4F803}" type="sibTrans" cxnId="{6B1A3060-34A9-484A-BD41-85FE2D5B2487}">
      <dgm:prSet/>
      <dgm:spPr/>
      <dgm:t>
        <a:bodyPr/>
        <a:lstStyle/>
        <a:p>
          <a:endParaRPr lang="en-US"/>
        </a:p>
      </dgm:t>
    </dgm:pt>
    <dgm:pt modelId="{D77ABD37-49DA-47AB-ADAC-F893FA234B4E}">
      <dgm:prSet/>
      <dgm:spPr/>
      <dgm:t>
        <a:bodyPr/>
        <a:lstStyle/>
        <a:p>
          <a:r>
            <a:rPr lang="en-US" dirty="0"/>
            <a:t>Delay in servicing Library/Tape Drives (Mechanical failures)</a:t>
          </a:r>
        </a:p>
      </dgm:t>
    </dgm:pt>
    <dgm:pt modelId="{115FFB26-C45E-4ECF-8578-4F020EBA3933}" type="parTrans" cxnId="{2CE98F81-2670-4191-85E5-2BE4AEDE17FF}">
      <dgm:prSet/>
      <dgm:spPr/>
      <dgm:t>
        <a:bodyPr/>
        <a:lstStyle/>
        <a:p>
          <a:endParaRPr lang="en-US"/>
        </a:p>
      </dgm:t>
    </dgm:pt>
    <dgm:pt modelId="{2BDACDE9-512E-4DFD-865D-7EC8C2E16735}" type="sibTrans" cxnId="{2CE98F81-2670-4191-85E5-2BE4AEDE17FF}">
      <dgm:prSet/>
      <dgm:spPr/>
      <dgm:t>
        <a:bodyPr/>
        <a:lstStyle/>
        <a:p>
          <a:endParaRPr lang="en-US"/>
        </a:p>
      </dgm:t>
    </dgm:pt>
    <dgm:pt modelId="{005B0598-45E8-4348-B3B0-B219E578E3BD}">
      <dgm:prSet/>
      <dgm:spPr/>
      <dgm:t>
        <a:bodyPr/>
        <a:lstStyle/>
        <a:p>
          <a:r>
            <a:rPr lang="en-US" dirty="0"/>
            <a:t>Cache Storage size</a:t>
          </a:r>
        </a:p>
        <a:p>
          <a:r>
            <a:rPr lang="en-US" dirty="0"/>
            <a:t>(Rate of restore is higher than rate of upload)</a:t>
          </a:r>
        </a:p>
      </dgm:t>
    </dgm:pt>
    <dgm:pt modelId="{D196752C-BA1C-49B9-A0CE-D823A6499BDC}" type="parTrans" cxnId="{B2C6E594-5773-4069-80CF-DE4897B6C5E4}">
      <dgm:prSet/>
      <dgm:spPr/>
      <dgm:t>
        <a:bodyPr/>
        <a:lstStyle/>
        <a:p>
          <a:endParaRPr lang="en-US"/>
        </a:p>
      </dgm:t>
    </dgm:pt>
    <dgm:pt modelId="{1FB85A8F-71A0-4AB0-B4AB-A46EBD2C363B}" type="sibTrans" cxnId="{B2C6E594-5773-4069-80CF-DE4897B6C5E4}">
      <dgm:prSet/>
      <dgm:spPr/>
      <dgm:t>
        <a:bodyPr/>
        <a:lstStyle/>
        <a:p>
          <a:endParaRPr lang="en-US"/>
        </a:p>
      </dgm:t>
    </dgm:pt>
    <dgm:pt modelId="{5F7DA24D-F1E0-4DE3-AD78-F05C0FA1E83B}">
      <dgm:prSet/>
      <dgm:spPr/>
      <dgm:t>
        <a:bodyPr/>
        <a:lstStyle/>
        <a:p>
          <a:r>
            <a:rPr lang="en-US" dirty="0"/>
            <a:t>Access to the original content during the transition period (Library is used for migration)</a:t>
          </a:r>
        </a:p>
      </dgm:t>
    </dgm:pt>
    <dgm:pt modelId="{BC27059A-37F0-4866-A450-184E0B1D624A}" type="parTrans" cxnId="{B8BF4EB0-84A7-4E80-BE31-7265C6D94CDA}">
      <dgm:prSet/>
      <dgm:spPr/>
      <dgm:t>
        <a:bodyPr/>
        <a:lstStyle/>
        <a:p>
          <a:endParaRPr lang="en-US"/>
        </a:p>
      </dgm:t>
    </dgm:pt>
    <dgm:pt modelId="{C148912A-CF4D-444B-9810-D515D45B3BE5}" type="sibTrans" cxnId="{B8BF4EB0-84A7-4E80-BE31-7265C6D94CDA}">
      <dgm:prSet/>
      <dgm:spPr/>
      <dgm:t>
        <a:bodyPr/>
        <a:lstStyle/>
        <a:p>
          <a:endParaRPr lang="en-US"/>
        </a:p>
      </dgm:t>
    </dgm:pt>
    <dgm:pt modelId="{908BAF4D-1B1C-4D95-8413-DA244FC21231}">
      <dgm:prSet/>
      <dgm:spPr/>
      <dgm:t>
        <a:bodyPr/>
        <a:lstStyle/>
        <a:p>
          <a:r>
            <a:rPr lang="en-US" dirty="0"/>
            <a:t>Internet connectivity (Moved the system to Equinix datacenter)</a:t>
          </a:r>
        </a:p>
      </dgm:t>
    </dgm:pt>
    <dgm:pt modelId="{F973AEA5-369B-4CEF-86A3-3CACA7D7C016}" type="parTrans" cxnId="{6BB312DD-9E77-4FD8-90D2-BA9EEC59FA10}">
      <dgm:prSet/>
      <dgm:spPr/>
      <dgm:t>
        <a:bodyPr/>
        <a:lstStyle/>
        <a:p>
          <a:endParaRPr lang="en-US"/>
        </a:p>
      </dgm:t>
    </dgm:pt>
    <dgm:pt modelId="{690B01D9-C593-4F48-8CFA-D9BC906B860A}" type="sibTrans" cxnId="{6BB312DD-9E77-4FD8-90D2-BA9EEC59FA10}">
      <dgm:prSet/>
      <dgm:spPr/>
      <dgm:t>
        <a:bodyPr/>
        <a:lstStyle/>
        <a:p>
          <a:endParaRPr lang="en-US"/>
        </a:p>
      </dgm:t>
    </dgm:pt>
    <dgm:pt modelId="{C92E9D4F-37E8-461C-B9F7-27C90F326B4A}" type="pres">
      <dgm:prSet presAssocID="{82EE7748-8BF5-4089-B6DA-F95DD7A29CF7}" presName="diagram" presStyleCnt="0">
        <dgm:presLayoutVars>
          <dgm:dir/>
          <dgm:resizeHandles val="exact"/>
        </dgm:presLayoutVars>
      </dgm:prSet>
      <dgm:spPr/>
    </dgm:pt>
    <dgm:pt modelId="{6250E678-1053-4FFB-A302-F0BD47A65148}" type="pres">
      <dgm:prSet presAssocID="{D306EBC4-AA33-48FE-8E0B-828922D89433}" presName="node" presStyleLbl="node1" presStyleIdx="0" presStyleCnt="5">
        <dgm:presLayoutVars>
          <dgm:bulletEnabled val="1"/>
        </dgm:presLayoutVars>
      </dgm:prSet>
      <dgm:spPr/>
    </dgm:pt>
    <dgm:pt modelId="{5B00B8B8-E1EF-4E86-A95E-DE03F29F088C}" type="pres">
      <dgm:prSet presAssocID="{79EB7E72-5000-4857-B600-B6616AF4F803}" presName="sibTrans" presStyleCnt="0"/>
      <dgm:spPr/>
    </dgm:pt>
    <dgm:pt modelId="{D86785E3-0C09-41C8-BEB5-8825CBF3BD38}" type="pres">
      <dgm:prSet presAssocID="{D77ABD37-49DA-47AB-ADAC-F893FA234B4E}" presName="node" presStyleLbl="node1" presStyleIdx="1" presStyleCnt="5">
        <dgm:presLayoutVars>
          <dgm:bulletEnabled val="1"/>
        </dgm:presLayoutVars>
      </dgm:prSet>
      <dgm:spPr/>
    </dgm:pt>
    <dgm:pt modelId="{DC03A4B4-58A0-407E-AC8F-9CCD71A2CE43}" type="pres">
      <dgm:prSet presAssocID="{2BDACDE9-512E-4DFD-865D-7EC8C2E16735}" presName="sibTrans" presStyleCnt="0"/>
      <dgm:spPr/>
    </dgm:pt>
    <dgm:pt modelId="{27DADBC8-06DF-4A32-982B-133B7F3C0E6E}" type="pres">
      <dgm:prSet presAssocID="{005B0598-45E8-4348-B3B0-B219E578E3BD}" presName="node" presStyleLbl="node1" presStyleIdx="2" presStyleCnt="5">
        <dgm:presLayoutVars>
          <dgm:bulletEnabled val="1"/>
        </dgm:presLayoutVars>
      </dgm:prSet>
      <dgm:spPr/>
    </dgm:pt>
    <dgm:pt modelId="{A28807D5-ABE3-469B-B84F-014610D64594}" type="pres">
      <dgm:prSet presAssocID="{1FB85A8F-71A0-4AB0-B4AB-A46EBD2C363B}" presName="sibTrans" presStyleCnt="0"/>
      <dgm:spPr/>
    </dgm:pt>
    <dgm:pt modelId="{95702628-5FE8-43B8-9FC1-F1D03F84FD0A}" type="pres">
      <dgm:prSet presAssocID="{5F7DA24D-F1E0-4DE3-AD78-F05C0FA1E83B}" presName="node" presStyleLbl="node1" presStyleIdx="3" presStyleCnt="5">
        <dgm:presLayoutVars>
          <dgm:bulletEnabled val="1"/>
        </dgm:presLayoutVars>
      </dgm:prSet>
      <dgm:spPr/>
    </dgm:pt>
    <dgm:pt modelId="{23277DF9-FDAA-4EA7-98BD-51DD238A797C}" type="pres">
      <dgm:prSet presAssocID="{C148912A-CF4D-444B-9810-D515D45B3BE5}" presName="sibTrans" presStyleCnt="0"/>
      <dgm:spPr/>
    </dgm:pt>
    <dgm:pt modelId="{59A459D4-F8AA-44FB-A358-65F6DEA5ED75}" type="pres">
      <dgm:prSet presAssocID="{908BAF4D-1B1C-4D95-8413-DA244FC21231}" presName="node" presStyleLbl="node1" presStyleIdx="4" presStyleCnt="5">
        <dgm:presLayoutVars>
          <dgm:bulletEnabled val="1"/>
        </dgm:presLayoutVars>
      </dgm:prSet>
      <dgm:spPr/>
    </dgm:pt>
  </dgm:ptLst>
  <dgm:cxnLst>
    <dgm:cxn modelId="{CBAE5E25-C57F-41DE-AC11-D12FA0EB2709}" type="presOf" srcId="{D306EBC4-AA33-48FE-8E0B-828922D89433}" destId="{6250E678-1053-4FFB-A302-F0BD47A65148}" srcOrd="0" destOrd="0" presId="urn:microsoft.com/office/officeart/2005/8/layout/default"/>
    <dgm:cxn modelId="{6B1A3060-34A9-484A-BD41-85FE2D5B2487}" srcId="{82EE7748-8BF5-4089-B6DA-F95DD7A29CF7}" destId="{D306EBC4-AA33-48FE-8E0B-828922D89433}" srcOrd="0" destOrd="0" parTransId="{C65B57C1-ED6A-4D1A-A134-1D0F9DC6AF7C}" sibTransId="{79EB7E72-5000-4857-B600-B6616AF4F803}"/>
    <dgm:cxn modelId="{F0F29A6E-76A5-44BA-9EFF-9CD249D1FE19}" type="presOf" srcId="{908BAF4D-1B1C-4D95-8413-DA244FC21231}" destId="{59A459D4-F8AA-44FB-A358-65F6DEA5ED75}" srcOrd="0" destOrd="0" presId="urn:microsoft.com/office/officeart/2005/8/layout/default"/>
    <dgm:cxn modelId="{2CE98F81-2670-4191-85E5-2BE4AEDE17FF}" srcId="{82EE7748-8BF5-4089-B6DA-F95DD7A29CF7}" destId="{D77ABD37-49DA-47AB-ADAC-F893FA234B4E}" srcOrd="1" destOrd="0" parTransId="{115FFB26-C45E-4ECF-8578-4F020EBA3933}" sibTransId="{2BDACDE9-512E-4DFD-865D-7EC8C2E16735}"/>
    <dgm:cxn modelId="{BB7E5890-70A7-48B0-9B5A-4169296B5EBA}" type="presOf" srcId="{5F7DA24D-F1E0-4DE3-AD78-F05C0FA1E83B}" destId="{95702628-5FE8-43B8-9FC1-F1D03F84FD0A}" srcOrd="0" destOrd="0" presId="urn:microsoft.com/office/officeart/2005/8/layout/default"/>
    <dgm:cxn modelId="{B2C6E594-5773-4069-80CF-DE4897B6C5E4}" srcId="{82EE7748-8BF5-4089-B6DA-F95DD7A29CF7}" destId="{005B0598-45E8-4348-B3B0-B219E578E3BD}" srcOrd="2" destOrd="0" parTransId="{D196752C-BA1C-49B9-A0CE-D823A6499BDC}" sibTransId="{1FB85A8F-71A0-4AB0-B4AB-A46EBD2C363B}"/>
    <dgm:cxn modelId="{B8BF4EB0-84A7-4E80-BE31-7265C6D94CDA}" srcId="{82EE7748-8BF5-4089-B6DA-F95DD7A29CF7}" destId="{5F7DA24D-F1E0-4DE3-AD78-F05C0FA1E83B}" srcOrd="3" destOrd="0" parTransId="{BC27059A-37F0-4866-A450-184E0B1D624A}" sibTransId="{C148912A-CF4D-444B-9810-D515D45B3BE5}"/>
    <dgm:cxn modelId="{22A7F6B7-F6A9-49C5-8056-B6BB2082C325}" type="presOf" srcId="{D77ABD37-49DA-47AB-ADAC-F893FA234B4E}" destId="{D86785E3-0C09-41C8-BEB5-8825CBF3BD38}" srcOrd="0" destOrd="0" presId="urn:microsoft.com/office/officeart/2005/8/layout/default"/>
    <dgm:cxn modelId="{4762BEBC-4ABE-4DCC-A3C7-6623AB621082}" type="presOf" srcId="{005B0598-45E8-4348-B3B0-B219E578E3BD}" destId="{27DADBC8-06DF-4A32-982B-133B7F3C0E6E}" srcOrd="0" destOrd="0" presId="urn:microsoft.com/office/officeart/2005/8/layout/default"/>
    <dgm:cxn modelId="{767959D6-9F73-4020-977C-0EEF8AA958C2}" type="presOf" srcId="{82EE7748-8BF5-4089-B6DA-F95DD7A29CF7}" destId="{C92E9D4F-37E8-461C-B9F7-27C90F326B4A}" srcOrd="0" destOrd="0" presId="urn:microsoft.com/office/officeart/2005/8/layout/default"/>
    <dgm:cxn modelId="{6BB312DD-9E77-4FD8-90D2-BA9EEC59FA10}" srcId="{82EE7748-8BF5-4089-B6DA-F95DD7A29CF7}" destId="{908BAF4D-1B1C-4D95-8413-DA244FC21231}" srcOrd="4" destOrd="0" parTransId="{F973AEA5-369B-4CEF-86A3-3CACA7D7C016}" sibTransId="{690B01D9-C593-4F48-8CFA-D9BC906B860A}"/>
    <dgm:cxn modelId="{B5B0607A-B8C0-46A1-985B-3C348E85B5F3}" type="presParOf" srcId="{C92E9D4F-37E8-461C-B9F7-27C90F326B4A}" destId="{6250E678-1053-4FFB-A302-F0BD47A65148}" srcOrd="0" destOrd="0" presId="urn:microsoft.com/office/officeart/2005/8/layout/default"/>
    <dgm:cxn modelId="{E1C073C8-B39D-4911-8483-9D6C2BEF4B1B}" type="presParOf" srcId="{C92E9D4F-37E8-461C-B9F7-27C90F326B4A}" destId="{5B00B8B8-E1EF-4E86-A95E-DE03F29F088C}" srcOrd="1" destOrd="0" presId="urn:microsoft.com/office/officeart/2005/8/layout/default"/>
    <dgm:cxn modelId="{E5D8CF2C-622A-4B69-A9D8-FAA6FF9CE114}" type="presParOf" srcId="{C92E9D4F-37E8-461C-B9F7-27C90F326B4A}" destId="{D86785E3-0C09-41C8-BEB5-8825CBF3BD38}" srcOrd="2" destOrd="0" presId="urn:microsoft.com/office/officeart/2005/8/layout/default"/>
    <dgm:cxn modelId="{A85C13A9-8D2B-440D-B6FA-344173028933}" type="presParOf" srcId="{C92E9D4F-37E8-461C-B9F7-27C90F326B4A}" destId="{DC03A4B4-58A0-407E-AC8F-9CCD71A2CE43}" srcOrd="3" destOrd="0" presId="urn:microsoft.com/office/officeart/2005/8/layout/default"/>
    <dgm:cxn modelId="{DC82A255-255E-43BD-8A0B-3F88727C0245}" type="presParOf" srcId="{C92E9D4F-37E8-461C-B9F7-27C90F326B4A}" destId="{27DADBC8-06DF-4A32-982B-133B7F3C0E6E}" srcOrd="4" destOrd="0" presId="urn:microsoft.com/office/officeart/2005/8/layout/default"/>
    <dgm:cxn modelId="{D415CB54-841B-492B-AACA-45F4144A347E}" type="presParOf" srcId="{C92E9D4F-37E8-461C-B9F7-27C90F326B4A}" destId="{A28807D5-ABE3-469B-B84F-014610D64594}" srcOrd="5" destOrd="0" presId="urn:microsoft.com/office/officeart/2005/8/layout/default"/>
    <dgm:cxn modelId="{9D5E9CAF-DA06-49CF-A4CF-1808BFFB7A56}" type="presParOf" srcId="{C92E9D4F-37E8-461C-B9F7-27C90F326B4A}" destId="{95702628-5FE8-43B8-9FC1-F1D03F84FD0A}" srcOrd="6" destOrd="0" presId="urn:microsoft.com/office/officeart/2005/8/layout/default"/>
    <dgm:cxn modelId="{B11A7D05-185B-429B-AF96-DE5578345ADF}" type="presParOf" srcId="{C92E9D4F-37E8-461C-B9F7-27C90F326B4A}" destId="{23277DF9-FDAA-4EA7-98BD-51DD238A797C}" srcOrd="7" destOrd="0" presId="urn:microsoft.com/office/officeart/2005/8/layout/default"/>
    <dgm:cxn modelId="{22069043-D120-4734-B387-9704973AE9CE}" type="presParOf" srcId="{C92E9D4F-37E8-461C-B9F7-27C90F326B4A}" destId="{59A459D4-F8AA-44FB-A358-65F6DEA5ED7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EE7748-8BF5-4089-B6DA-F95DD7A29CF7}" type="doc">
      <dgm:prSet loTypeId="urn:microsoft.com/office/officeart/2005/8/layout/default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306EBC4-AA33-48FE-8E0B-828922D89433}">
      <dgm:prSet/>
      <dgm:spPr/>
      <dgm:t>
        <a:bodyPr/>
        <a:lstStyle/>
        <a:p>
          <a:r>
            <a:rPr lang="en-US"/>
            <a:t>Centralized archive</a:t>
          </a:r>
        </a:p>
      </dgm:t>
    </dgm:pt>
    <dgm:pt modelId="{C65B57C1-ED6A-4D1A-A134-1D0F9DC6AF7C}" type="parTrans" cxnId="{6B1A3060-34A9-484A-BD41-85FE2D5B2487}">
      <dgm:prSet/>
      <dgm:spPr/>
      <dgm:t>
        <a:bodyPr/>
        <a:lstStyle/>
        <a:p>
          <a:endParaRPr lang="en-US"/>
        </a:p>
      </dgm:t>
    </dgm:pt>
    <dgm:pt modelId="{79EB7E72-5000-4857-B600-B6616AF4F803}" type="sibTrans" cxnId="{6B1A3060-34A9-484A-BD41-85FE2D5B2487}">
      <dgm:prSet/>
      <dgm:spPr/>
      <dgm:t>
        <a:bodyPr/>
        <a:lstStyle/>
        <a:p>
          <a:endParaRPr lang="en-US"/>
        </a:p>
      </dgm:t>
    </dgm:pt>
    <dgm:pt modelId="{D77ABD37-49DA-47AB-ADAC-F893FA234B4E}">
      <dgm:prSet/>
      <dgm:spPr/>
      <dgm:t>
        <a:bodyPr/>
        <a:lstStyle/>
        <a:p>
          <a:r>
            <a:rPr lang="en-US"/>
            <a:t>Predictable retrieval time</a:t>
          </a:r>
        </a:p>
      </dgm:t>
    </dgm:pt>
    <dgm:pt modelId="{115FFB26-C45E-4ECF-8578-4F020EBA3933}" type="parTrans" cxnId="{2CE98F81-2670-4191-85E5-2BE4AEDE17FF}">
      <dgm:prSet/>
      <dgm:spPr/>
      <dgm:t>
        <a:bodyPr/>
        <a:lstStyle/>
        <a:p>
          <a:endParaRPr lang="en-US"/>
        </a:p>
      </dgm:t>
    </dgm:pt>
    <dgm:pt modelId="{2BDACDE9-512E-4DFD-865D-7EC8C2E16735}" type="sibTrans" cxnId="{2CE98F81-2670-4191-85E5-2BE4AEDE17FF}">
      <dgm:prSet/>
      <dgm:spPr/>
      <dgm:t>
        <a:bodyPr/>
        <a:lstStyle/>
        <a:p>
          <a:endParaRPr lang="en-US"/>
        </a:p>
      </dgm:t>
    </dgm:pt>
    <dgm:pt modelId="{005B0598-45E8-4348-B3B0-B219E578E3BD}">
      <dgm:prSet/>
      <dgm:spPr/>
      <dgm:t>
        <a:bodyPr/>
        <a:lstStyle/>
        <a:p>
          <a:r>
            <a:rPr lang="en-US"/>
            <a:t>Global access to the content</a:t>
          </a:r>
        </a:p>
      </dgm:t>
    </dgm:pt>
    <dgm:pt modelId="{D196752C-BA1C-49B9-A0CE-D823A6499BDC}" type="parTrans" cxnId="{B2C6E594-5773-4069-80CF-DE4897B6C5E4}">
      <dgm:prSet/>
      <dgm:spPr/>
      <dgm:t>
        <a:bodyPr/>
        <a:lstStyle/>
        <a:p>
          <a:endParaRPr lang="en-US"/>
        </a:p>
      </dgm:t>
    </dgm:pt>
    <dgm:pt modelId="{1FB85A8F-71A0-4AB0-B4AB-A46EBD2C363B}" type="sibTrans" cxnId="{B2C6E594-5773-4069-80CF-DE4897B6C5E4}">
      <dgm:prSet/>
      <dgm:spPr/>
      <dgm:t>
        <a:bodyPr/>
        <a:lstStyle/>
        <a:p>
          <a:endParaRPr lang="en-US"/>
        </a:p>
      </dgm:t>
    </dgm:pt>
    <dgm:pt modelId="{5F7DA24D-F1E0-4DE3-AD78-F05C0FA1E83B}">
      <dgm:prSet/>
      <dgm:spPr/>
      <dgm:t>
        <a:bodyPr/>
        <a:lstStyle/>
        <a:p>
          <a:r>
            <a:rPr lang="en-US" dirty="0"/>
            <a:t>Redundancy </a:t>
          </a:r>
        </a:p>
        <a:p>
          <a:r>
            <a:rPr lang="en-US" dirty="0"/>
            <a:t>(LRS / GRS)</a:t>
          </a:r>
        </a:p>
      </dgm:t>
    </dgm:pt>
    <dgm:pt modelId="{BC27059A-37F0-4866-A450-184E0B1D624A}" type="parTrans" cxnId="{B8BF4EB0-84A7-4E80-BE31-7265C6D94CDA}">
      <dgm:prSet/>
      <dgm:spPr/>
      <dgm:t>
        <a:bodyPr/>
        <a:lstStyle/>
        <a:p>
          <a:endParaRPr lang="en-US"/>
        </a:p>
      </dgm:t>
    </dgm:pt>
    <dgm:pt modelId="{C148912A-CF4D-444B-9810-D515D45B3BE5}" type="sibTrans" cxnId="{B8BF4EB0-84A7-4E80-BE31-7265C6D94CDA}">
      <dgm:prSet/>
      <dgm:spPr/>
      <dgm:t>
        <a:bodyPr/>
        <a:lstStyle/>
        <a:p>
          <a:endParaRPr lang="en-US"/>
        </a:p>
      </dgm:t>
    </dgm:pt>
    <dgm:pt modelId="{908BAF4D-1B1C-4D95-8413-DA244FC21231}">
      <dgm:prSet custT="1"/>
      <dgm:spPr/>
      <dgm:t>
        <a:bodyPr/>
        <a:lstStyle/>
        <a:p>
          <a:r>
            <a:rPr lang="en-US" sz="1600" dirty="0"/>
            <a:t>Scalable</a:t>
          </a:r>
        </a:p>
        <a:p>
          <a:r>
            <a:rPr lang="en-US" sz="1600" b="1" dirty="0">
              <a:solidFill>
                <a:schemeClr val="bg1"/>
              </a:solidFill>
            </a:rPr>
            <a:t>1.5 Million objects</a:t>
          </a:r>
        </a:p>
        <a:p>
          <a:r>
            <a:rPr lang="en-US" sz="1600" b="1" dirty="0">
              <a:solidFill>
                <a:schemeClr val="bg1"/>
              </a:solidFill>
            </a:rPr>
            <a:t>130+ TB</a:t>
          </a:r>
        </a:p>
        <a:p>
          <a:r>
            <a:rPr lang="en-US" sz="800" dirty="0"/>
            <a:t>As of 12/09/2018</a:t>
          </a:r>
        </a:p>
      </dgm:t>
    </dgm:pt>
    <dgm:pt modelId="{F973AEA5-369B-4CEF-86A3-3CACA7D7C016}" type="parTrans" cxnId="{6BB312DD-9E77-4FD8-90D2-BA9EEC59FA10}">
      <dgm:prSet/>
      <dgm:spPr/>
      <dgm:t>
        <a:bodyPr/>
        <a:lstStyle/>
        <a:p>
          <a:endParaRPr lang="en-US"/>
        </a:p>
      </dgm:t>
    </dgm:pt>
    <dgm:pt modelId="{690B01D9-C593-4F48-8CFA-D9BC906B860A}" type="sibTrans" cxnId="{6BB312DD-9E77-4FD8-90D2-BA9EEC59FA10}">
      <dgm:prSet/>
      <dgm:spPr/>
      <dgm:t>
        <a:bodyPr/>
        <a:lstStyle/>
        <a:p>
          <a:endParaRPr lang="en-US"/>
        </a:p>
      </dgm:t>
    </dgm:pt>
    <dgm:pt modelId="{BF852C98-6D4D-4C7F-B5D1-584225FE1E12}">
      <dgm:prSet/>
      <dgm:spPr/>
      <dgm:t>
        <a:bodyPr/>
        <a:lstStyle/>
        <a:p>
          <a:r>
            <a:rPr lang="en-US"/>
            <a:t>Cost optimization with “pay-per-use” model</a:t>
          </a:r>
        </a:p>
      </dgm:t>
    </dgm:pt>
    <dgm:pt modelId="{C3047C28-0F50-483C-83E2-A2FA047A7685}" type="parTrans" cxnId="{D840388C-C291-443E-AFED-5AC62CEEF96A}">
      <dgm:prSet/>
      <dgm:spPr/>
      <dgm:t>
        <a:bodyPr/>
        <a:lstStyle/>
        <a:p>
          <a:endParaRPr lang="en-US"/>
        </a:p>
      </dgm:t>
    </dgm:pt>
    <dgm:pt modelId="{BCE5E2C4-5B54-478A-81D0-0631D322685F}" type="sibTrans" cxnId="{D840388C-C291-443E-AFED-5AC62CEEF96A}">
      <dgm:prSet/>
      <dgm:spPr/>
      <dgm:t>
        <a:bodyPr/>
        <a:lstStyle/>
        <a:p>
          <a:endParaRPr lang="en-US"/>
        </a:p>
      </dgm:t>
    </dgm:pt>
    <dgm:pt modelId="{82FD91E7-80BE-45EF-B1AD-8A5698112261}">
      <dgm:prSet/>
      <dgm:spPr/>
      <dgm:t>
        <a:bodyPr/>
        <a:lstStyle/>
        <a:p>
          <a:r>
            <a:rPr lang="en-US" dirty="0"/>
            <a:t>Reduced infrastructure expenses</a:t>
          </a:r>
        </a:p>
      </dgm:t>
    </dgm:pt>
    <dgm:pt modelId="{8913E50C-3751-4C22-A8FE-D76FB34F843B}" type="parTrans" cxnId="{8D6A66B4-F069-4D59-B77F-F4427BCE4AAA}">
      <dgm:prSet/>
      <dgm:spPr/>
      <dgm:t>
        <a:bodyPr/>
        <a:lstStyle/>
        <a:p>
          <a:endParaRPr lang="en-US"/>
        </a:p>
      </dgm:t>
    </dgm:pt>
    <dgm:pt modelId="{5A485D5F-24BA-4C37-9C24-77127D26FC5B}" type="sibTrans" cxnId="{8D6A66B4-F069-4D59-B77F-F4427BCE4AAA}">
      <dgm:prSet/>
      <dgm:spPr/>
      <dgm:t>
        <a:bodyPr/>
        <a:lstStyle/>
        <a:p>
          <a:endParaRPr lang="en-US"/>
        </a:p>
      </dgm:t>
    </dgm:pt>
    <dgm:pt modelId="{C92E9D4F-37E8-461C-B9F7-27C90F326B4A}" type="pres">
      <dgm:prSet presAssocID="{82EE7748-8BF5-4089-B6DA-F95DD7A29CF7}" presName="diagram" presStyleCnt="0">
        <dgm:presLayoutVars>
          <dgm:dir/>
          <dgm:resizeHandles val="exact"/>
        </dgm:presLayoutVars>
      </dgm:prSet>
      <dgm:spPr/>
    </dgm:pt>
    <dgm:pt modelId="{6250E678-1053-4FFB-A302-F0BD47A65148}" type="pres">
      <dgm:prSet presAssocID="{D306EBC4-AA33-48FE-8E0B-828922D89433}" presName="node" presStyleLbl="node1" presStyleIdx="0" presStyleCnt="7">
        <dgm:presLayoutVars>
          <dgm:bulletEnabled val="1"/>
        </dgm:presLayoutVars>
      </dgm:prSet>
      <dgm:spPr/>
    </dgm:pt>
    <dgm:pt modelId="{5B00B8B8-E1EF-4E86-A95E-DE03F29F088C}" type="pres">
      <dgm:prSet presAssocID="{79EB7E72-5000-4857-B600-B6616AF4F803}" presName="sibTrans" presStyleCnt="0"/>
      <dgm:spPr/>
    </dgm:pt>
    <dgm:pt modelId="{D86785E3-0C09-41C8-BEB5-8825CBF3BD38}" type="pres">
      <dgm:prSet presAssocID="{D77ABD37-49DA-47AB-ADAC-F893FA234B4E}" presName="node" presStyleLbl="node1" presStyleIdx="1" presStyleCnt="7">
        <dgm:presLayoutVars>
          <dgm:bulletEnabled val="1"/>
        </dgm:presLayoutVars>
      </dgm:prSet>
      <dgm:spPr/>
    </dgm:pt>
    <dgm:pt modelId="{DC03A4B4-58A0-407E-AC8F-9CCD71A2CE43}" type="pres">
      <dgm:prSet presAssocID="{2BDACDE9-512E-4DFD-865D-7EC8C2E16735}" presName="sibTrans" presStyleCnt="0"/>
      <dgm:spPr/>
    </dgm:pt>
    <dgm:pt modelId="{27DADBC8-06DF-4A32-982B-133B7F3C0E6E}" type="pres">
      <dgm:prSet presAssocID="{005B0598-45E8-4348-B3B0-B219E578E3BD}" presName="node" presStyleLbl="node1" presStyleIdx="2" presStyleCnt="7">
        <dgm:presLayoutVars>
          <dgm:bulletEnabled val="1"/>
        </dgm:presLayoutVars>
      </dgm:prSet>
      <dgm:spPr/>
    </dgm:pt>
    <dgm:pt modelId="{A28807D5-ABE3-469B-B84F-014610D64594}" type="pres">
      <dgm:prSet presAssocID="{1FB85A8F-71A0-4AB0-B4AB-A46EBD2C363B}" presName="sibTrans" presStyleCnt="0"/>
      <dgm:spPr/>
    </dgm:pt>
    <dgm:pt modelId="{95702628-5FE8-43B8-9FC1-F1D03F84FD0A}" type="pres">
      <dgm:prSet presAssocID="{5F7DA24D-F1E0-4DE3-AD78-F05C0FA1E83B}" presName="node" presStyleLbl="node1" presStyleIdx="3" presStyleCnt="7">
        <dgm:presLayoutVars>
          <dgm:bulletEnabled val="1"/>
        </dgm:presLayoutVars>
      </dgm:prSet>
      <dgm:spPr/>
    </dgm:pt>
    <dgm:pt modelId="{23277DF9-FDAA-4EA7-98BD-51DD238A797C}" type="pres">
      <dgm:prSet presAssocID="{C148912A-CF4D-444B-9810-D515D45B3BE5}" presName="sibTrans" presStyleCnt="0"/>
      <dgm:spPr/>
    </dgm:pt>
    <dgm:pt modelId="{59A459D4-F8AA-44FB-A358-65F6DEA5ED75}" type="pres">
      <dgm:prSet presAssocID="{908BAF4D-1B1C-4D95-8413-DA244FC21231}" presName="node" presStyleLbl="node1" presStyleIdx="4" presStyleCnt="7">
        <dgm:presLayoutVars>
          <dgm:bulletEnabled val="1"/>
        </dgm:presLayoutVars>
      </dgm:prSet>
      <dgm:spPr/>
    </dgm:pt>
    <dgm:pt modelId="{ADF6A2C1-DB91-46CD-9662-AA2A5B512034}" type="pres">
      <dgm:prSet presAssocID="{690B01D9-C593-4F48-8CFA-D9BC906B860A}" presName="sibTrans" presStyleCnt="0"/>
      <dgm:spPr/>
    </dgm:pt>
    <dgm:pt modelId="{65A3929C-AB20-436B-988F-C8410A2DB0AD}" type="pres">
      <dgm:prSet presAssocID="{BF852C98-6D4D-4C7F-B5D1-584225FE1E12}" presName="node" presStyleLbl="node1" presStyleIdx="5" presStyleCnt="7">
        <dgm:presLayoutVars>
          <dgm:bulletEnabled val="1"/>
        </dgm:presLayoutVars>
      </dgm:prSet>
      <dgm:spPr/>
    </dgm:pt>
    <dgm:pt modelId="{8B048AED-944F-4AE0-911F-22A3EC734CCF}" type="pres">
      <dgm:prSet presAssocID="{BCE5E2C4-5B54-478A-81D0-0631D322685F}" presName="sibTrans" presStyleCnt="0"/>
      <dgm:spPr/>
    </dgm:pt>
    <dgm:pt modelId="{79993203-CA83-48ED-8374-C5A744F5C067}" type="pres">
      <dgm:prSet presAssocID="{82FD91E7-80BE-45EF-B1AD-8A5698112261}" presName="node" presStyleLbl="node1" presStyleIdx="6" presStyleCnt="7">
        <dgm:presLayoutVars>
          <dgm:bulletEnabled val="1"/>
        </dgm:presLayoutVars>
      </dgm:prSet>
      <dgm:spPr/>
    </dgm:pt>
  </dgm:ptLst>
  <dgm:cxnLst>
    <dgm:cxn modelId="{D92A8E04-E118-407C-A7C3-685FD182CC47}" type="presOf" srcId="{82FD91E7-80BE-45EF-B1AD-8A5698112261}" destId="{79993203-CA83-48ED-8374-C5A744F5C067}" srcOrd="0" destOrd="0" presId="urn:microsoft.com/office/officeart/2005/8/layout/default"/>
    <dgm:cxn modelId="{CBAE5E25-C57F-41DE-AC11-D12FA0EB2709}" type="presOf" srcId="{D306EBC4-AA33-48FE-8E0B-828922D89433}" destId="{6250E678-1053-4FFB-A302-F0BD47A65148}" srcOrd="0" destOrd="0" presId="urn:microsoft.com/office/officeart/2005/8/layout/default"/>
    <dgm:cxn modelId="{70589250-9C04-4D9E-9D21-A7A6A7EBBC9E}" type="presOf" srcId="{BF852C98-6D4D-4C7F-B5D1-584225FE1E12}" destId="{65A3929C-AB20-436B-988F-C8410A2DB0AD}" srcOrd="0" destOrd="0" presId="urn:microsoft.com/office/officeart/2005/8/layout/default"/>
    <dgm:cxn modelId="{6B1A3060-34A9-484A-BD41-85FE2D5B2487}" srcId="{82EE7748-8BF5-4089-B6DA-F95DD7A29CF7}" destId="{D306EBC4-AA33-48FE-8E0B-828922D89433}" srcOrd="0" destOrd="0" parTransId="{C65B57C1-ED6A-4D1A-A134-1D0F9DC6AF7C}" sibTransId="{79EB7E72-5000-4857-B600-B6616AF4F803}"/>
    <dgm:cxn modelId="{F0F29A6E-76A5-44BA-9EFF-9CD249D1FE19}" type="presOf" srcId="{908BAF4D-1B1C-4D95-8413-DA244FC21231}" destId="{59A459D4-F8AA-44FB-A358-65F6DEA5ED75}" srcOrd="0" destOrd="0" presId="urn:microsoft.com/office/officeart/2005/8/layout/default"/>
    <dgm:cxn modelId="{2CE98F81-2670-4191-85E5-2BE4AEDE17FF}" srcId="{82EE7748-8BF5-4089-B6DA-F95DD7A29CF7}" destId="{D77ABD37-49DA-47AB-ADAC-F893FA234B4E}" srcOrd="1" destOrd="0" parTransId="{115FFB26-C45E-4ECF-8578-4F020EBA3933}" sibTransId="{2BDACDE9-512E-4DFD-865D-7EC8C2E16735}"/>
    <dgm:cxn modelId="{D840388C-C291-443E-AFED-5AC62CEEF96A}" srcId="{82EE7748-8BF5-4089-B6DA-F95DD7A29CF7}" destId="{BF852C98-6D4D-4C7F-B5D1-584225FE1E12}" srcOrd="5" destOrd="0" parTransId="{C3047C28-0F50-483C-83E2-A2FA047A7685}" sibTransId="{BCE5E2C4-5B54-478A-81D0-0631D322685F}"/>
    <dgm:cxn modelId="{BB7E5890-70A7-48B0-9B5A-4169296B5EBA}" type="presOf" srcId="{5F7DA24D-F1E0-4DE3-AD78-F05C0FA1E83B}" destId="{95702628-5FE8-43B8-9FC1-F1D03F84FD0A}" srcOrd="0" destOrd="0" presId="urn:microsoft.com/office/officeart/2005/8/layout/default"/>
    <dgm:cxn modelId="{B2C6E594-5773-4069-80CF-DE4897B6C5E4}" srcId="{82EE7748-8BF5-4089-B6DA-F95DD7A29CF7}" destId="{005B0598-45E8-4348-B3B0-B219E578E3BD}" srcOrd="2" destOrd="0" parTransId="{D196752C-BA1C-49B9-A0CE-D823A6499BDC}" sibTransId="{1FB85A8F-71A0-4AB0-B4AB-A46EBD2C363B}"/>
    <dgm:cxn modelId="{B8BF4EB0-84A7-4E80-BE31-7265C6D94CDA}" srcId="{82EE7748-8BF5-4089-B6DA-F95DD7A29CF7}" destId="{5F7DA24D-F1E0-4DE3-AD78-F05C0FA1E83B}" srcOrd="3" destOrd="0" parTransId="{BC27059A-37F0-4866-A450-184E0B1D624A}" sibTransId="{C148912A-CF4D-444B-9810-D515D45B3BE5}"/>
    <dgm:cxn modelId="{8D6A66B4-F069-4D59-B77F-F4427BCE4AAA}" srcId="{82EE7748-8BF5-4089-B6DA-F95DD7A29CF7}" destId="{82FD91E7-80BE-45EF-B1AD-8A5698112261}" srcOrd="6" destOrd="0" parTransId="{8913E50C-3751-4C22-A8FE-D76FB34F843B}" sibTransId="{5A485D5F-24BA-4C37-9C24-77127D26FC5B}"/>
    <dgm:cxn modelId="{22A7F6B7-F6A9-49C5-8056-B6BB2082C325}" type="presOf" srcId="{D77ABD37-49DA-47AB-ADAC-F893FA234B4E}" destId="{D86785E3-0C09-41C8-BEB5-8825CBF3BD38}" srcOrd="0" destOrd="0" presId="urn:microsoft.com/office/officeart/2005/8/layout/default"/>
    <dgm:cxn modelId="{4762BEBC-4ABE-4DCC-A3C7-6623AB621082}" type="presOf" srcId="{005B0598-45E8-4348-B3B0-B219E578E3BD}" destId="{27DADBC8-06DF-4A32-982B-133B7F3C0E6E}" srcOrd="0" destOrd="0" presId="urn:microsoft.com/office/officeart/2005/8/layout/default"/>
    <dgm:cxn modelId="{767959D6-9F73-4020-977C-0EEF8AA958C2}" type="presOf" srcId="{82EE7748-8BF5-4089-B6DA-F95DD7A29CF7}" destId="{C92E9D4F-37E8-461C-B9F7-27C90F326B4A}" srcOrd="0" destOrd="0" presId="urn:microsoft.com/office/officeart/2005/8/layout/default"/>
    <dgm:cxn modelId="{6BB312DD-9E77-4FD8-90D2-BA9EEC59FA10}" srcId="{82EE7748-8BF5-4089-B6DA-F95DD7A29CF7}" destId="{908BAF4D-1B1C-4D95-8413-DA244FC21231}" srcOrd="4" destOrd="0" parTransId="{F973AEA5-369B-4CEF-86A3-3CACA7D7C016}" sibTransId="{690B01D9-C593-4F48-8CFA-D9BC906B860A}"/>
    <dgm:cxn modelId="{B5B0607A-B8C0-46A1-985B-3C348E85B5F3}" type="presParOf" srcId="{C92E9D4F-37E8-461C-B9F7-27C90F326B4A}" destId="{6250E678-1053-4FFB-A302-F0BD47A65148}" srcOrd="0" destOrd="0" presId="urn:microsoft.com/office/officeart/2005/8/layout/default"/>
    <dgm:cxn modelId="{E1C073C8-B39D-4911-8483-9D6C2BEF4B1B}" type="presParOf" srcId="{C92E9D4F-37E8-461C-B9F7-27C90F326B4A}" destId="{5B00B8B8-E1EF-4E86-A95E-DE03F29F088C}" srcOrd="1" destOrd="0" presId="urn:microsoft.com/office/officeart/2005/8/layout/default"/>
    <dgm:cxn modelId="{E5D8CF2C-622A-4B69-A9D8-FAA6FF9CE114}" type="presParOf" srcId="{C92E9D4F-37E8-461C-B9F7-27C90F326B4A}" destId="{D86785E3-0C09-41C8-BEB5-8825CBF3BD38}" srcOrd="2" destOrd="0" presId="urn:microsoft.com/office/officeart/2005/8/layout/default"/>
    <dgm:cxn modelId="{A85C13A9-8D2B-440D-B6FA-344173028933}" type="presParOf" srcId="{C92E9D4F-37E8-461C-B9F7-27C90F326B4A}" destId="{DC03A4B4-58A0-407E-AC8F-9CCD71A2CE43}" srcOrd="3" destOrd="0" presId="urn:microsoft.com/office/officeart/2005/8/layout/default"/>
    <dgm:cxn modelId="{DC82A255-255E-43BD-8A0B-3F88727C0245}" type="presParOf" srcId="{C92E9D4F-37E8-461C-B9F7-27C90F326B4A}" destId="{27DADBC8-06DF-4A32-982B-133B7F3C0E6E}" srcOrd="4" destOrd="0" presId="urn:microsoft.com/office/officeart/2005/8/layout/default"/>
    <dgm:cxn modelId="{D415CB54-841B-492B-AACA-45F4144A347E}" type="presParOf" srcId="{C92E9D4F-37E8-461C-B9F7-27C90F326B4A}" destId="{A28807D5-ABE3-469B-B84F-014610D64594}" srcOrd="5" destOrd="0" presId="urn:microsoft.com/office/officeart/2005/8/layout/default"/>
    <dgm:cxn modelId="{9D5E9CAF-DA06-49CF-A4CF-1808BFFB7A56}" type="presParOf" srcId="{C92E9D4F-37E8-461C-B9F7-27C90F326B4A}" destId="{95702628-5FE8-43B8-9FC1-F1D03F84FD0A}" srcOrd="6" destOrd="0" presId="urn:microsoft.com/office/officeart/2005/8/layout/default"/>
    <dgm:cxn modelId="{B11A7D05-185B-429B-AF96-DE5578345ADF}" type="presParOf" srcId="{C92E9D4F-37E8-461C-B9F7-27C90F326B4A}" destId="{23277DF9-FDAA-4EA7-98BD-51DD238A797C}" srcOrd="7" destOrd="0" presId="urn:microsoft.com/office/officeart/2005/8/layout/default"/>
    <dgm:cxn modelId="{22069043-D120-4734-B387-9704973AE9CE}" type="presParOf" srcId="{C92E9D4F-37E8-461C-B9F7-27C90F326B4A}" destId="{59A459D4-F8AA-44FB-A358-65F6DEA5ED75}" srcOrd="8" destOrd="0" presId="urn:microsoft.com/office/officeart/2005/8/layout/default"/>
    <dgm:cxn modelId="{5D3B3361-FDB9-499F-94E7-D4480F480480}" type="presParOf" srcId="{C92E9D4F-37E8-461C-B9F7-27C90F326B4A}" destId="{ADF6A2C1-DB91-46CD-9662-AA2A5B512034}" srcOrd="9" destOrd="0" presId="urn:microsoft.com/office/officeart/2005/8/layout/default"/>
    <dgm:cxn modelId="{02517579-3457-4ED4-A855-0498E871CC6F}" type="presParOf" srcId="{C92E9D4F-37E8-461C-B9F7-27C90F326B4A}" destId="{65A3929C-AB20-436B-988F-C8410A2DB0AD}" srcOrd="10" destOrd="0" presId="urn:microsoft.com/office/officeart/2005/8/layout/default"/>
    <dgm:cxn modelId="{3869E8EF-07DA-4B9B-922D-929808C43518}" type="presParOf" srcId="{C92E9D4F-37E8-461C-B9F7-27C90F326B4A}" destId="{8B048AED-944F-4AE0-911F-22A3EC734CCF}" srcOrd="11" destOrd="0" presId="urn:microsoft.com/office/officeart/2005/8/layout/default"/>
    <dgm:cxn modelId="{8425131D-01BA-4808-B8B5-FD79B1A70E7B}" type="presParOf" srcId="{C92E9D4F-37E8-461C-B9F7-27C90F326B4A}" destId="{79993203-CA83-48ED-8374-C5A744F5C067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9D90B4-38B7-4AEF-A846-7191305C3BB3}" type="doc">
      <dgm:prSet loTypeId="urn:microsoft.com/office/officeart/2005/8/layout/bProcess4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F9A6EC3-5D4A-4DC1-AEFA-EAB979A46152}">
      <dgm:prSet custT="1"/>
      <dgm:spPr/>
      <dgm:t>
        <a:bodyPr/>
        <a:lstStyle/>
        <a:p>
          <a:r>
            <a:rPr lang="en-US" sz="2000" dirty="0"/>
            <a:t>eMAM Feeder is used to Tag &amp; Ingest the content directly to eMAM</a:t>
          </a:r>
        </a:p>
      </dgm:t>
    </dgm:pt>
    <dgm:pt modelId="{199D3AA5-AF33-495A-8585-B968101ADDCB}" type="parTrans" cxnId="{E4829ACB-F868-4458-96EF-A5D5EDC15E70}">
      <dgm:prSet/>
      <dgm:spPr/>
      <dgm:t>
        <a:bodyPr/>
        <a:lstStyle/>
        <a:p>
          <a:endParaRPr lang="en-US"/>
        </a:p>
      </dgm:t>
    </dgm:pt>
    <dgm:pt modelId="{7B3CD7C8-493B-4A7D-BAF1-BB6C1F863F30}" type="sibTrans" cxnId="{E4829ACB-F868-4458-96EF-A5D5EDC15E70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F1F1EFE7-BA0E-458D-BE4F-FDA53E5FBC96}">
      <dgm:prSet/>
      <dgm:spPr/>
      <dgm:t>
        <a:bodyPr/>
        <a:lstStyle/>
        <a:p>
          <a:r>
            <a:rPr lang="en-US" dirty="0"/>
            <a:t>eMAM prepares proxy copy for web based preview</a:t>
          </a:r>
        </a:p>
      </dgm:t>
    </dgm:pt>
    <dgm:pt modelId="{6A9713F8-90A9-459C-9B35-1E6F945CEB7B}" type="parTrans" cxnId="{3BFBBAA0-3CC3-4C56-8B2B-4481B81F1603}">
      <dgm:prSet/>
      <dgm:spPr/>
      <dgm:t>
        <a:bodyPr/>
        <a:lstStyle/>
        <a:p>
          <a:endParaRPr lang="en-US"/>
        </a:p>
      </dgm:t>
    </dgm:pt>
    <dgm:pt modelId="{4D6B4C31-B790-4AFB-9245-55A74B188775}" type="sibTrans" cxnId="{3BFBBAA0-3CC3-4C56-8B2B-4481B81F1603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6B88EE1D-EC85-498B-99E7-4E27CCDFF615}">
      <dgm:prSet/>
      <dgm:spPr/>
      <dgm:t>
        <a:bodyPr/>
        <a:lstStyle/>
        <a:p>
          <a:r>
            <a:rPr lang="en-US" dirty="0"/>
            <a:t>eMAM sends the content to Azure BLOB Archive</a:t>
          </a:r>
        </a:p>
      </dgm:t>
    </dgm:pt>
    <dgm:pt modelId="{EED2C044-F603-4E1B-9967-B72B60BE404C}" type="parTrans" cxnId="{B46694B0-B9A6-4765-B1D1-3E1D6A38DBCF}">
      <dgm:prSet/>
      <dgm:spPr/>
      <dgm:t>
        <a:bodyPr/>
        <a:lstStyle/>
        <a:p>
          <a:endParaRPr lang="en-US"/>
        </a:p>
      </dgm:t>
    </dgm:pt>
    <dgm:pt modelId="{64E1C0B0-1BF6-411C-8D45-B898C8D84FD3}" type="sibTrans" cxnId="{B46694B0-B9A6-4765-B1D1-3E1D6A38DBCF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28FDE752-DE23-49CC-AC97-156297EDF0D9}">
      <dgm:prSet custT="1"/>
      <dgm:spPr/>
      <dgm:t>
        <a:bodyPr/>
        <a:lstStyle/>
        <a:p>
          <a:r>
            <a:rPr lang="en-US" sz="2000" dirty="0"/>
            <a:t>Users Search-Preview-Download-Deliver content using eMAM Director</a:t>
          </a:r>
        </a:p>
      </dgm:t>
    </dgm:pt>
    <dgm:pt modelId="{051C9761-B3CD-4021-8293-6206F198D418}" type="parTrans" cxnId="{AEEB965D-E891-4AAB-ACBF-E89631235DF8}">
      <dgm:prSet/>
      <dgm:spPr/>
      <dgm:t>
        <a:bodyPr/>
        <a:lstStyle/>
        <a:p>
          <a:endParaRPr lang="en-US"/>
        </a:p>
      </dgm:t>
    </dgm:pt>
    <dgm:pt modelId="{AC14828A-698A-41DD-B8A1-2BF24C249686}" type="sibTrans" cxnId="{AEEB965D-E891-4AAB-ACBF-E89631235DF8}">
      <dgm:prSet/>
      <dgm:spPr/>
      <dgm:t>
        <a:bodyPr/>
        <a:lstStyle/>
        <a:p>
          <a:endParaRPr lang="en-US"/>
        </a:p>
      </dgm:t>
    </dgm:pt>
    <dgm:pt modelId="{06F3820A-B291-4C34-B78E-0131FC56235D}" type="pres">
      <dgm:prSet presAssocID="{7C9D90B4-38B7-4AEF-A846-7191305C3BB3}" presName="Name0" presStyleCnt="0">
        <dgm:presLayoutVars>
          <dgm:dir/>
          <dgm:resizeHandles/>
        </dgm:presLayoutVars>
      </dgm:prSet>
      <dgm:spPr/>
    </dgm:pt>
    <dgm:pt modelId="{B2419142-0358-48C3-ABB1-4828D503583F}" type="pres">
      <dgm:prSet presAssocID="{CF9A6EC3-5D4A-4DC1-AEFA-EAB979A46152}" presName="compNode" presStyleCnt="0"/>
      <dgm:spPr/>
    </dgm:pt>
    <dgm:pt modelId="{C0DA78A5-A217-4C4F-8D2A-C6E044B109B0}" type="pres">
      <dgm:prSet presAssocID="{CF9A6EC3-5D4A-4DC1-AEFA-EAB979A46152}" presName="dummyConnPt" presStyleCnt="0"/>
      <dgm:spPr/>
    </dgm:pt>
    <dgm:pt modelId="{0AB97DDD-D2E5-427F-A1C4-DE44FE3FD886}" type="pres">
      <dgm:prSet presAssocID="{CF9A6EC3-5D4A-4DC1-AEFA-EAB979A46152}" presName="node" presStyleLbl="node1" presStyleIdx="0" presStyleCnt="4">
        <dgm:presLayoutVars>
          <dgm:bulletEnabled val="1"/>
        </dgm:presLayoutVars>
      </dgm:prSet>
      <dgm:spPr/>
    </dgm:pt>
    <dgm:pt modelId="{671BD064-96D8-4560-87AB-71C7CD3DACBC}" type="pres">
      <dgm:prSet presAssocID="{7B3CD7C8-493B-4A7D-BAF1-BB6C1F863F30}" presName="sibTrans" presStyleLbl="bgSibTrans2D1" presStyleIdx="0" presStyleCnt="3"/>
      <dgm:spPr/>
    </dgm:pt>
    <dgm:pt modelId="{C3A59EEF-FB91-423C-8A58-B2386FA3B6FC}" type="pres">
      <dgm:prSet presAssocID="{F1F1EFE7-BA0E-458D-BE4F-FDA53E5FBC96}" presName="compNode" presStyleCnt="0"/>
      <dgm:spPr/>
    </dgm:pt>
    <dgm:pt modelId="{D1CD7319-3504-4BF6-A86E-FA33B5DF62E8}" type="pres">
      <dgm:prSet presAssocID="{F1F1EFE7-BA0E-458D-BE4F-FDA53E5FBC96}" presName="dummyConnPt" presStyleCnt="0"/>
      <dgm:spPr/>
    </dgm:pt>
    <dgm:pt modelId="{02B1C3B8-E53A-4D79-99CC-81ECA92940E6}" type="pres">
      <dgm:prSet presAssocID="{F1F1EFE7-BA0E-458D-BE4F-FDA53E5FBC96}" presName="node" presStyleLbl="node1" presStyleIdx="1" presStyleCnt="4">
        <dgm:presLayoutVars>
          <dgm:bulletEnabled val="1"/>
        </dgm:presLayoutVars>
      </dgm:prSet>
      <dgm:spPr/>
    </dgm:pt>
    <dgm:pt modelId="{85FB260A-51EB-4048-B450-A0DCC16BE2BB}" type="pres">
      <dgm:prSet presAssocID="{4D6B4C31-B790-4AFB-9245-55A74B188775}" presName="sibTrans" presStyleLbl="bgSibTrans2D1" presStyleIdx="1" presStyleCnt="3"/>
      <dgm:spPr/>
    </dgm:pt>
    <dgm:pt modelId="{ECE30893-31EF-462C-B0A6-2F5F2D2D4F3F}" type="pres">
      <dgm:prSet presAssocID="{6B88EE1D-EC85-498B-99E7-4E27CCDFF615}" presName="compNode" presStyleCnt="0"/>
      <dgm:spPr/>
    </dgm:pt>
    <dgm:pt modelId="{C7E1BB5B-7FCF-421F-A291-1F8280000244}" type="pres">
      <dgm:prSet presAssocID="{6B88EE1D-EC85-498B-99E7-4E27CCDFF615}" presName="dummyConnPt" presStyleCnt="0"/>
      <dgm:spPr/>
    </dgm:pt>
    <dgm:pt modelId="{C518F055-830B-4A99-B778-9C235958CF27}" type="pres">
      <dgm:prSet presAssocID="{6B88EE1D-EC85-498B-99E7-4E27CCDFF615}" presName="node" presStyleLbl="node1" presStyleIdx="2" presStyleCnt="4">
        <dgm:presLayoutVars>
          <dgm:bulletEnabled val="1"/>
        </dgm:presLayoutVars>
      </dgm:prSet>
      <dgm:spPr/>
    </dgm:pt>
    <dgm:pt modelId="{02E0F79B-61A1-499F-AF6E-CBD7E502BBAF}" type="pres">
      <dgm:prSet presAssocID="{64E1C0B0-1BF6-411C-8D45-B898C8D84FD3}" presName="sibTrans" presStyleLbl="bgSibTrans2D1" presStyleIdx="2" presStyleCnt="3"/>
      <dgm:spPr/>
    </dgm:pt>
    <dgm:pt modelId="{D56AC266-C69A-4583-91BE-AF1D2F8D8178}" type="pres">
      <dgm:prSet presAssocID="{28FDE752-DE23-49CC-AC97-156297EDF0D9}" presName="compNode" presStyleCnt="0"/>
      <dgm:spPr/>
    </dgm:pt>
    <dgm:pt modelId="{DB469CFA-23F4-4AEC-9EFA-CF6D748F5553}" type="pres">
      <dgm:prSet presAssocID="{28FDE752-DE23-49CC-AC97-156297EDF0D9}" presName="dummyConnPt" presStyleCnt="0"/>
      <dgm:spPr/>
    </dgm:pt>
    <dgm:pt modelId="{50628476-5BDB-4A3E-B276-C61FC2CB136F}" type="pres">
      <dgm:prSet presAssocID="{28FDE752-DE23-49CC-AC97-156297EDF0D9}" presName="node" presStyleLbl="node1" presStyleIdx="3" presStyleCnt="4">
        <dgm:presLayoutVars>
          <dgm:bulletEnabled val="1"/>
        </dgm:presLayoutVars>
      </dgm:prSet>
      <dgm:spPr/>
    </dgm:pt>
  </dgm:ptLst>
  <dgm:cxnLst>
    <dgm:cxn modelId="{AEEB965D-E891-4AAB-ACBF-E89631235DF8}" srcId="{7C9D90B4-38B7-4AEF-A846-7191305C3BB3}" destId="{28FDE752-DE23-49CC-AC97-156297EDF0D9}" srcOrd="3" destOrd="0" parTransId="{051C9761-B3CD-4021-8293-6206F198D418}" sibTransId="{AC14828A-698A-41DD-B8A1-2BF24C249686}"/>
    <dgm:cxn modelId="{812E4C9A-4858-4960-8EBA-C52AD2A2D695}" type="presOf" srcId="{F1F1EFE7-BA0E-458D-BE4F-FDA53E5FBC96}" destId="{02B1C3B8-E53A-4D79-99CC-81ECA92940E6}" srcOrd="0" destOrd="0" presId="urn:microsoft.com/office/officeart/2005/8/layout/bProcess4"/>
    <dgm:cxn modelId="{3BFBBAA0-3CC3-4C56-8B2B-4481B81F1603}" srcId="{7C9D90B4-38B7-4AEF-A846-7191305C3BB3}" destId="{F1F1EFE7-BA0E-458D-BE4F-FDA53E5FBC96}" srcOrd="1" destOrd="0" parTransId="{6A9713F8-90A9-459C-9B35-1E6F945CEB7B}" sibTransId="{4D6B4C31-B790-4AFB-9245-55A74B188775}"/>
    <dgm:cxn modelId="{B46694B0-B9A6-4765-B1D1-3E1D6A38DBCF}" srcId="{7C9D90B4-38B7-4AEF-A846-7191305C3BB3}" destId="{6B88EE1D-EC85-498B-99E7-4E27CCDFF615}" srcOrd="2" destOrd="0" parTransId="{EED2C044-F603-4E1B-9967-B72B60BE404C}" sibTransId="{64E1C0B0-1BF6-411C-8D45-B898C8D84FD3}"/>
    <dgm:cxn modelId="{906B37B4-5334-495F-AE03-4DCC3389F589}" type="presOf" srcId="{CF9A6EC3-5D4A-4DC1-AEFA-EAB979A46152}" destId="{0AB97DDD-D2E5-427F-A1C4-DE44FE3FD886}" srcOrd="0" destOrd="0" presId="urn:microsoft.com/office/officeart/2005/8/layout/bProcess4"/>
    <dgm:cxn modelId="{19EB4AB9-4967-4DC6-8FA2-1103C6AEC6F3}" type="presOf" srcId="{4D6B4C31-B790-4AFB-9245-55A74B188775}" destId="{85FB260A-51EB-4048-B450-A0DCC16BE2BB}" srcOrd="0" destOrd="0" presId="urn:microsoft.com/office/officeart/2005/8/layout/bProcess4"/>
    <dgm:cxn modelId="{E4829ACB-F868-4458-96EF-A5D5EDC15E70}" srcId="{7C9D90B4-38B7-4AEF-A846-7191305C3BB3}" destId="{CF9A6EC3-5D4A-4DC1-AEFA-EAB979A46152}" srcOrd="0" destOrd="0" parTransId="{199D3AA5-AF33-495A-8585-B968101ADDCB}" sibTransId="{7B3CD7C8-493B-4A7D-BAF1-BB6C1F863F30}"/>
    <dgm:cxn modelId="{7946DAD2-EB86-4D03-BB00-80303E5010F6}" type="presOf" srcId="{7B3CD7C8-493B-4A7D-BAF1-BB6C1F863F30}" destId="{671BD064-96D8-4560-87AB-71C7CD3DACBC}" srcOrd="0" destOrd="0" presId="urn:microsoft.com/office/officeart/2005/8/layout/bProcess4"/>
    <dgm:cxn modelId="{FEBF7DD8-41CA-4366-9640-B32D1724F8AC}" type="presOf" srcId="{7C9D90B4-38B7-4AEF-A846-7191305C3BB3}" destId="{06F3820A-B291-4C34-B78E-0131FC56235D}" srcOrd="0" destOrd="0" presId="urn:microsoft.com/office/officeart/2005/8/layout/bProcess4"/>
    <dgm:cxn modelId="{C99763ED-D59C-4473-AC86-E61E3461B99A}" type="presOf" srcId="{6B88EE1D-EC85-498B-99E7-4E27CCDFF615}" destId="{C518F055-830B-4A99-B778-9C235958CF27}" srcOrd="0" destOrd="0" presId="urn:microsoft.com/office/officeart/2005/8/layout/bProcess4"/>
    <dgm:cxn modelId="{A54F0AF5-9DB4-46C7-91DC-FD423CBFD9AC}" type="presOf" srcId="{64E1C0B0-1BF6-411C-8D45-B898C8D84FD3}" destId="{02E0F79B-61A1-499F-AF6E-CBD7E502BBAF}" srcOrd="0" destOrd="0" presId="urn:microsoft.com/office/officeart/2005/8/layout/bProcess4"/>
    <dgm:cxn modelId="{67A973F9-FB10-46E5-88CF-783EF11B423F}" type="presOf" srcId="{28FDE752-DE23-49CC-AC97-156297EDF0D9}" destId="{50628476-5BDB-4A3E-B276-C61FC2CB136F}" srcOrd="0" destOrd="0" presId="urn:microsoft.com/office/officeart/2005/8/layout/bProcess4"/>
    <dgm:cxn modelId="{38758626-3E41-4C28-B057-7FE8BFB487D6}" type="presParOf" srcId="{06F3820A-B291-4C34-B78E-0131FC56235D}" destId="{B2419142-0358-48C3-ABB1-4828D503583F}" srcOrd="0" destOrd="0" presId="urn:microsoft.com/office/officeart/2005/8/layout/bProcess4"/>
    <dgm:cxn modelId="{982A7E05-3984-4E8D-9937-98A529E76E8D}" type="presParOf" srcId="{B2419142-0358-48C3-ABB1-4828D503583F}" destId="{C0DA78A5-A217-4C4F-8D2A-C6E044B109B0}" srcOrd="0" destOrd="0" presId="urn:microsoft.com/office/officeart/2005/8/layout/bProcess4"/>
    <dgm:cxn modelId="{FEED6F1C-5DAE-474C-BDBD-2463DFA2FE14}" type="presParOf" srcId="{B2419142-0358-48C3-ABB1-4828D503583F}" destId="{0AB97DDD-D2E5-427F-A1C4-DE44FE3FD886}" srcOrd="1" destOrd="0" presId="urn:microsoft.com/office/officeart/2005/8/layout/bProcess4"/>
    <dgm:cxn modelId="{4ADCCA25-FAFB-4881-9A5C-B8FC822FB607}" type="presParOf" srcId="{06F3820A-B291-4C34-B78E-0131FC56235D}" destId="{671BD064-96D8-4560-87AB-71C7CD3DACBC}" srcOrd="1" destOrd="0" presId="urn:microsoft.com/office/officeart/2005/8/layout/bProcess4"/>
    <dgm:cxn modelId="{7F58F220-95C6-4021-A56A-A76F2AC7FC7C}" type="presParOf" srcId="{06F3820A-B291-4C34-B78E-0131FC56235D}" destId="{C3A59EEF-FB91-423C-8A58-B2386FA3B6FC}" srcOrd="2" destOrd="0" presId="urn:microsoft.com/office/officeart/2005/8/layout/bProcess4"/>
    <dgm:cxn modelId="{5FEF45FB-8EC8-4BD0-BA4F-8EBC14F07E0A}" type="presParOf" srcId="{C3A59EEF-FB91-423C-8A58-B2386FA3B6FC}" destId="{D1CD7319-3504-4BF6-A86E-FA33B5DF62E8}" srcOrd="0" destOrd="0" presId="urn:microsoft.com/office/officeart/2005/8/layout/bProcess4"/>
    <dgm:cxn modelId="{1149DFF7-126D-403C-A456-9A1B3D9102B9}" type="presParOf" srcId="{C3A59EEF-FB91-423C-8A58-B2386FA3B6FC}" destId="{02B1C3B8-E53A-4D79-99CC-81ECA92940E6}" srcOrd="1" destOrd="0" presId="urn:microsoft.com/office/officeart/2005/8/layout/bProcess4"/>
    <dgm:cxn modelId="{0E4F0FEC-CEDE-4D4F-B219-5FF88CA386FF}" type="presParOf" srcId="{06F3820A-B291-4C34-B78E-0131FC56235D}" destId="{85FB260A-51EB-4048-B450-A0DCC16BE2BB}" srcOrd="3" destOrd="0" presId="urn:microsoft.com/office/officeart/2005/8/layout/bProcess4"/>
    <dgm:cxn modelId="{6870B6D4-0748-4B99-B60C-AC2EBD312723}" type="presParOf" srcId="{06F3820A-B291-4C34-B78E-0131FC56235D}" destId="{ECE30893-31EF-462C-B0A6-2F5F2D2D4F3F}" srcOrd="4" destOrd="0" presId="urn:microsoft.com/office/officeart/2005/8/layout/bProcess4"/>
    <dgm:cxn modelId="{CA40EE27-2B41-4BEE-954A-E549C68A0D0C}" type="presParOf" srcId="{ECE30893-31EF-462C-B0A6-2F5F2D2D4F3F}" destId="{C7E1BB5B-7FCF-421F-A291-1F8280000244}" srcOrd="0" destOrd="0" presId="urn:microsoft.com/office/officeart/2005/8/layout/bProcess4"/>
    <dgm:cxn modelId="{CB622599-13F9-4A41-AC66-CB146486BB93}" type="presParOf" srcId="{ECE30893-31EF-462C-B0A6-2F5F2D2D4F3F}" destId="{C518F055-830B-4A99-B778-9C235958CF27}" srcOrd="1" destOrd="0" presId="urn:microsoft.com/office/officeart/2005/8/layout/bProcess4"/>
    <dgm:cxn modelId="{EA4C9A89-9ABA-4DC6-B84F-9D380BA117D3}" type="presParOf" srcId="{06F3820A-B291-4C34-B78E-0131FC56235D}" destId="{02E0F79B-61A1-499F-AF6E-CBD7E502BBAF}" srcOrd="5" destOrd="0" presId="urn:microsoft.com/office/officeart/2005/8/layout/bProcess4"/>
    <dgm:cxn modelId="{C5E3E6B5-7FB0-4907-8026-BE691C65CE21}" type="presParOf" srcId="{06F3820A-B291-4C34-B78E-0131FC56235D}" destId="{D56AC266-C69A-4583-91BE-AF1D2F8D8178}" srcOrd="6" destOrd="0" presId="urn:microsoft.com/office/officeart/2005/8/layout/bProcess4"/>
    <dgm:cxn modelId="{CA017306-07B2-4D6D-AFF9-30E2263FEA34}" type="presParOf" srcId="{D56AC266-C69A-4583-91BE-AF1D2F8D8178}" destId="{DB469CFA-23F4-4AEC-9EFA-CF6D748F5553}" srcOrd="0" destOrd="0" presId="urn:microsoft.com/office/officeart/2005/8/layout/bProcess4"/>
    <dgm:cxn modelId="{AE21582B-FCBA-4CDB-BCE3-329B15FC61C4}" type="presParOf" srcId="{D56AC266-C69A-4583-91BE-AF1D2F8D8178}" destId="{50628476-5BDB-4A3E-B276-C61FC2CB136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CFF269-C6EE-4C0C-A7EB-E0C208A28BBD}" type="doc">
      <dgm:prSet loTypeId="urn:microsoft.com/office/officeart/2005/8/layout/matrix3" loCatId="matrix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DDFEF21-CACE-438F-816D-8D4EE265B9E8}">
      <dgm:prSet/>
      <dgm:spPr/>
      <dgm:t>
        <a:bodyPr/>
        <a:lstStyle/>
        <a:p>
          <a:r>
            <a:rPr lang="en-US"/>
            <a:t>Cloud Editing and delivery</a:t>
          </a:r>
        </a:p>
      </dgm:t>
    </dgm:pt>
    <dgm:pt modelId="{8DE587EB-085A-476A-82AB-88FEB269DE8D}" type="parTrans" cxnId="{967DE1B3-6B33-4FAE-BD9B-2212A896012E}">
      <dgm:prSet/>
      <dgm:spPr/>
      <dgm:t>
        <a:bodyPr/>
        <a:lstStyle/>
        <a:p>
          <a:endParaRPr lang="en-US"/>
        </a:p>
      </dgm:t>
    </dgm:pt>
    <dgm:pt modelId="{CE86A34D-CCE3-47ED-9B95-342C48816B06}" type="sibTrans" cxnId="{967DE1B3-6B33-4FAE-BD9B-2212A896012E}">
      <dgm:prSet/>
      <dgm:spPr/>
      <dgm:t>
        <a:bodyPr/>
        <a:lstStyle/>
        <a:p>
          <a:endParaRPr lang="en-US"/>
        </a:p>
      </dgm:t>
    </dgm:pt>
    <dgm:pt modelId="{A31991C3-7880-4E44-B0B2-D650316F95DD}">
      <dgm:prSet/>
      <dgm:spPr/>
      <dgm:t>
        <a:bodyPr/>
        <a:lstStyle/>
        <a:p>
          <a:r>
            <a:rPr lang="en-US"/>
            <a:t>Artificial Intelligence – Transcript , Faces, objects, keywords extraction</a:t>
          </a:r>
        </a:p>
      </dgm:t>
    </dgm:pt>
    <dgm:pt modelId="{1875DD49-1B87-41B6-A801-E086AE05D64D}" type="parTrans" cxnId="{4A8AF394-4D2F-470C-8150-6C71FDAABF9E}">
      <dgm:prSet/>
      <dgm:spPr/>
      <dgm:t>
        <a:bodyPr/>
        <a:lstStyle/>
        <a:p>
          <a:endParaRPr lang="en-US"/>
        </a:p>
      </dgm:t>
    </dgm:pt>
    <dgm:pt modelId="{BB66D0FD-D103-4778-95FE-078012CD39A7}" type="sibTrans" cxnId="{4A8AF394-4D2F-470C-8150-6C71FDAABF9E}">
      <dgm:prSet/>
      <dgm:spPr/>
      <dgm:t>
        <a:bodyPr/>
        <a:lstStyle/>
        <a:p>
          <a:endParaRPr lang="en-US"/>
        </a:p>
      </dgm:t>
    </dgm:pt>
    <dgm:pt modelId="{C77E248F-B620-43A3-B88B-58EF6320BFD6}">
      <dgm:prSet/>
      <dgm:spPr/>
      <dgm:t>
        <a:bodyPr/>
        <a:lstStyle/>
        <a:p>
          <a:r>
            <a:rPr lang="en-US"/>
            <a:t>Monetization</a:t>
          </a:r>
        </a:p>
      </dgm:t>
    </dgm:pt>
    <dgm:pt modelId="{E9026D9D-DB9E-4D6A-BF66-4F5E85FDB707}" type="parTrans" cxnId="{8A5D0445-3A6F-4893-9F41-316A7B44F1D5}">
      <dgm:prSet/>
      <dgm:spPr/>
      <dgm:t>
        <a:bodyPr/>
        <a:lstStyle/>
        <a:p>
          <a:endParaRPr lang="en-US"/>
        </a:p>
      </dgm:t>
    </dgm:pt>
    <dgm:pt modelId="{03D3CBD9-9042-4A57-BC03-1C6AA9AB5D71}" type="sibTrans" cxnId="{8A5D0445-3A6F-4893-9F41-316A7B44F1D5}">
      <dgm:prSet/>
      <dgm:spPr/>
      <dgm:t>
        <a:bodyPr/>
        <a:lstStyle/>
        <a:p>
          <a:endParaRPr lang="en-US"/>
        </a:p>
      </dgm:t>
    </dgm:pt>
    <dgm:pt modelId="{1D93B739-12D4-4C42-98E0-4DCEB0158873}">
      <dgm:prSet/>
      <dgm:spPr/>
      <dgm:t>
        <a:bodyPr/>
        <a:lstStyle/>
        <a:p>
          <a:r>
            <a:rPr lang="en-US"/>
            <a:t>Workflow automation</a:t>
          </a:r>
        </a:p>
      </dgm:t>
    </dgm:pt>
    <dgm:pt modelId="{C9CD1670-8590-4B9C-BB65-A6D7324E35D5}" type="parTrans" cxnId="{00E65824-0D4C-4416-8C31-C65A83C43DB6}">
      <dgm:prSet/>
      <dgm:spPr/>
      <dgm:t>
        <a:bodyPr/>
        <a:lstStyle/>
        <a:p>
          <a:endParaRPr lang="en-US"/>
        </a:p>
      </dgm:t>
    </dgm:pt>
    <dgm:pt modelId="{13B7E8F2-5EC8-4590-AAA3-C77B7BCE33C3}" type="sibTrans" cxnId="{00E65824-0D4C-4416-8C31-C65A83C43DB6}">
      <dgm:prSet/>
      <dgm:spPr/>
      <dgm:t>
        <a:bodyPr/>
        <a:lstStyle/>
        <a:p>
          <a:endParaRPr lang="en-US"/>
        </a:p>
      </dgm:t>
    </dgm:pt>
    <dgm:pt modelId="{B83CD470-839E-46AD-A753-B7182050CE12}" type="pres">
      <dgm:prSet presAssocID="{F8CFF269-C6EE-4C0C-A7EB-E0C208A28BBD}" presName="matrix" presStyleCnt="0">
        <dgm:presLayoutVars>
          <dgm:chMax val="1"/>
          <dgm:dir/>
          <dgm:resizeHandles val="exact"/>
        </dgm:presLayoutVars>
      </dgm:prSet>
      <dgm:spPr/>
    </dgm:pt>
    <dgm:pt modelId="{79A5DD85-AD12-4E03-B5DD-73F9F49F5B47}" type="pres">
      <dgm:prSet presAssocID="{F8CFF269-C6EE-4C0C-A7EB-E0C208A28BBD}" presName="diamond" presStyleLbl="bgShp" presStyleIdx="0" presStyleCnt="1"/>
      <dgm:spPr/>
    </dgm:pt>
    <dgm:pt modelId="{30C9F741-390E-4223-ACB9-687D27C1075C}" type="pres">
      <dgm:prSet presAssocID="{F8CFF269-C6EE-4C0C-A7EB-E0C208A28BBD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E29614C-DA69-4B45-9F48-3CE616C3C76A}" type="pres">
      <dgm:prSet presAssocID="{F8CFF269-C6EE-4C0C-A7EB-E0C208A28BBD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5BFAECC-FD9A-4489-A2A9-60EDA82739C3}" type="pres">
      <dgm:prSet presAssocID="{F8CFF269-C6EE-4C0C-A7EB-E0C208A28BBD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4C397D8-137F-4C2B-B85C-72245F4935A7}" type="pres">
      <dgm:prSet presAssocID="{F8CFF269-C6EE-4C0C-A7EB-E0C208A28BBD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0E65824-0D4C-4416-8C31-C65A83C43DB6}" srcId="{F8CFF269-C6EE-4C0C-A7EB-E0C208A28BBD}" destId="{1D93B739-12D4-4C42-98E0-4DCEB0158873}" srcOrd="3" destOrd="0" parTransId="{C9CD1670-8590-4B9C-BB65-A6D7324E35D5}" sibTransId="{13B7E8F2-5EC8-4590-AAA3-C77B7BCE33C3}"/>
    <dgm:cxn modelId="{8A5D0445-3A6F-4893-9F41-316A7B44F1D5}" srcId="{F8CFF269-C6EE-4C0C-A7EB-E0C208A28BBD}" destId="{C77E248F-B620-43A3-B88B-58EF6320BFD6}" srcOrd="2" destOrd="0" parTransId="{E9026D9D-DB9E-4D6A-BF66-4F5E85FDB707}" sibTransId="{03D3CBD9-9042-4A57-BC03-1C6AA9AB5D71}"/>
    <dgm:cxn modelId="{49A57B46-04FA-4158-B724-6B31F9270BD4}" type="presOf" srcId="{C77E248F-B620-43A3-B88B-58EF6320BFD6}" destId="{F5BFAECC-FD9A-4489-A2A9-60EDA82739C3}" srcOrd="0" destOrd="0" presId="urn:microsoft.com/office/officeart/2005/8/layout/matrix3"/>
    <dgm:cxn modelId="{879D324B-07C3-41B4-BB69-3AEDD6C9F2D0}" type="presOf" srcId="{1D93B739-12D4-4C42-98E0-4DCEB0158873}" destId="{34C397D8-137F-4C2B-B85C-72245F4935A7}" srcOrd="0" destOrd="0" presId="urn:microsoft.com/office/officeart/2005/8/layout/matrix3"/>
    <dgm:cxn modelId="{62CF6160-C236-44B7-B8EA-F4EE280927B8}" type="presOf" srcId="{3DDFEF21-CACE-438F-816D-8D4EE265B9E8}" destId="{30C9F741-390E-4223-ACB9-687D27C1075C}" srcOrd="0" destOrd="0" presId="urn:microsoft.com/office/officeart/2005/8/layout/matrix3"/>
    <dgm:cxn modelId="{1C23B188-FF91-443B-8C09-66E05B8C471E}" type="presOf" srcId="{F8CFF269-C6EE-4C0C-A7EB-E0C208A28BBD}" destId="{B83CD470-839E-46AD-A753-B7182050CE12}" srcOrd="0" destOrd="0" presId="urn:microsoft.com/office/officeart/2005/8/layout/matrix3"/>
    <dgm:cxn modelId="{4A8AF394-4D2F-470C-8150-6C71FDAABF9E}" srcId="{F8CFF269-C6EE-4C0C-A7EB-E0C208A28BBD}" destId="{A31991C3-7880-4E44-B0B2-D650316F95DD}" srcOrd="1" destOrd="0" parTransId="{1875DD49-1B87-41B6-A801-E086AE05D64D}" sibTransId="{BB66D0FD-D103-4778-95FE-078012CD39A7}"/>
    <dgm:cxn modelId="{967DE1B3-6B33-4FAE-BD9B-2212A896012E}" srcId="{F8CFF269-C6EE-4C0C-A7EB-E0C208A28BBD}" destId="{3DDFEF21-CACE-438F-816D-8D4EE265B9E8}" srcOrd="0" destOrd="0" parTransId="{8DE587EB-085A-476A-82AB-88FEB269DE8D}" sibTransId="{CE86A34D-CCE3-47ED-9B95-342C48816B06}"/>
    <dgm:cxn modelId="{553DB4BC-8E25-494C-BA8F-28D1D6CF50AA}" type="presOf" srcId="{A31991C3-7880-4E44-B0B2-D650316F95DD}" destId="{3E29614C-DA69-4B45-9F48-3CE616C3C76A}" srcOrd="0" destOrd="0" presId="urn:microsoft.com/office/officeart/2005/8/layout/matrix3"/>
    <dgm:cxn modelId="{1C6264CF-517C-4DC1-9C0B-011375C0A8A2}" type="presParOf" srcId="{B83CD470-839E-46AD-A753-B7182050CE12}" destId="{79A5DD85-AD12-4E03-B5DD-73F9F49F5B47}" srcOrd="0" destOrd="0" presId="urn:microsoft.com/office/officeart/2005/8/layout/matrix3"/>
    <dgm:cxn modelId="{9104F648-D32D-47DB-8905-E71AE0B45D8F}" type="presParOf" srcId="{B83CD470-839E-46AD-A753-B7182050CE12}" destId="{30C9F741-390E-4223-ACB9-687D27C1075C}" srcOrd="1" destOrd="0" presId="urn:microsoft.com/office/officeart/2005/8/layout/matrix3"/>
    <dgm:cxn modelId="{53D0F3C0-AC5B-456B-9224-054E026F0425}" type="presParOf" srcId="{B83CD470-839E-46AD-A753-B7182050CE12}" destId="{3E29614C-DA69-4B45-9F48-3CE616C3C76A}" srcOrd="2" destOrd="0" presId="urn:microsoft.com/office/officeart/2005/8/layout/matrix3"/>
    <dgm:cxn modelId="{361598B5-9B9C-4858-A00F-0149C5A115B8}" type="presParOf" srcId="{B83CD470-839E-46AD-A753-B7182050CE12}" destId="{F5BFAECC-FD9A-4489-A2A9-60EDA82739C3}" srcOrd="3" destOrd="0" presId="urn:microsoft.com/office/officeart/2005/8/layout/matrix3"/>
    <dgm:cxn modelId="{22E042ED-B410-4E33-8D2D-86B40A1892D8}" type="presParOf" srcId="{B83CD470-839E-46AD-A753-B7182050CE12}" destId="{34C397D8-137F-4C2B-B85C-72245F4935A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1BD064-96D8-4560-87AB-71C7CD3DACBC}">
      <dsp:nvSpPr>
        <dsp:cNvPr id="0" name=""/>
        <dsp:cNvSpPr/>
      </dsp:nvSpPr>
      <dsp:spPr>
        <a:xfrm rot="5400000">
          <a:off x="284627" y="1098646"/>
          <a:ext cx="1708249" cy="206470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B97DDD-D2E5-427F-A1C4-DE44FE3FD886}">
      <dsp:nvSpPr>
        <dsp:cNvPr id="0" name=""/>
        <dsp:cNvSpPr/>
      </dsp:nvSpPr>
      <dsp:spPr>
        <a:xfrm>
          <a:off x="673758" y="2770"/>
          <a:ext cx="2294118" cy="13764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Legacy media and hard drives delivered </a:t>
          </a:r>
          <a:r>
            <a:rPr lang="en-US" sz="2000" kern="1200"/>
            <a:t>by sneaker net</a:t>
          </a:r>
          <a:endParaRPr lang="en-US" sz="2000" kern="1200" dirty="0"/>
        </a:p>
      </dsp:txBody>
      <dsp:txXfrm>
        <a:off x="714073" y="43085"/>
        <a:ext cx="2213488" cy="1295841"/>
      </dsp:txXfrm>
    </dsp:sp>
    <dsp:sp modelId="{5BC51F5D-D202-468A-9B16-D0D594E637D5}">
      <dsp:nvSpPr>
        <dsp:cNvPr id="0" name=""/>
        <dsp:cNvSpPr/>
      </dsp:nvSpPr>
      <dsp:spPr>
        <a:xfrm rot="5400000">
          <a:off x="284627" y="2819235"/>
          <a:ext cx="1708249" cy="206470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373D9E8-9F7D-4072-B183-C6866DA46E4F}">
      <dsp:nvSpPr>
        <dsp:cNvPr id="0" name=""/>
        <dsp:cNvSpPr/>
      </dsp:nvSpPr>
      <dsp:spPr>
        <a:xfrm>
          <a:off x="673758" y="1723359"/>
          <a:ext cx="2294118" cy="1376471"/>
        </a:xfrm>
        <a:prstGeom prst="roundRect">
          <a:avLst>
            <a:gd name="adj" fmla="val 10000"/>
          </a:avLst>
        </a:prstGeom>
        <a:solidFill>
          <a:schemeClr val="accent2">
            <a:hueOff val="-542490"/>
            <a:satOff val="-331"/>
            <a:lumOff val="1294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Tag and Ingest the content to eMAM</a:t>
          </a:r>
        </a:p>
      </dsp:txBody>
      <dsp:txXfrm>
        <a:off x="714073" y="1763674"/>
        <a:ext cx="2213488" cy="1295841"/>
      </dsp:txXfrm>
    </dsp:sp>
    <dsp:sp modelId="{85FB260A-51EB-4048-B450-A0DCC16BE2BB}">
      <dsp:nvSpPr>
        <dsp:cNvPr id="0" name=""/>
        <dsp:cNvSpPr/>
      </dsp:nvSpPr>
      <dsp:spPr>
        <a:xfrm>
          <a:off x="1144922" y="3679530"/>
          <a:ext cx="3038838" cy="206470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2B1C3B8-E53A-4D79-99CC-81ECA92940E6}">
      <dsp:nvSpPr>
        <dsp:cNvPr id="0" name=""/>
        <dsp:cNvSpPr/>
      </dsp:nvSpPr>
      <dsp:spPr>
        <a:xfrm>
          <a:off x="673758" y="3443948"/>
          <a:ext cx="2294118" cy="1376471"/>
        </a:xfrm>
        <a:prstGeom prst="roundRect">
          <a:avLst>
            <a:gd name="adj" fmla="val 10000"/>
          </a:avLst>
        </a:prstGeom>
        <a:solidFill>
          <a:schemeClr val="accent2">
            <a:hueOff val="-1084980"/>
            <a:satOff val="-662"/>
            <a:lumOff val="258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eMAM prepares proxy copy for web based preview</a:t>
          </a:r>
        </a:p>
      </dsp:txBody>
      <dsp:txXfrm>
        <a:off x="714073" y="3484263"/>
        <a:ext cx="2213488" cy="1295841"/>
      </dsp:txXfrm>
    </dsp:sp>
    <dsp:sp modelId="{02E0F79B-61A1-499F-AF6E-CBD7E502BBAF}">
      <dsp:nvSpPr>
        <dsp:cNvPr id="0" name=""/>
        <dsp:cNvSpPr/>
      </dsp:nvSpPr>
      <dsp:spPr>
        <a:xfrm rot="16200000">
          <a:off x="3335805" y="2819235"/>
          <a:ext cx="1708249" cy="206470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18F055-830B-4A99-B778-9C235958CF27}">
      <dsp:nvSpPr>
        <dsp:cNvPr id="0" name=""/>
        <dsp:cNvSpPr/>
      </dsp:nvSpPr>
      <dsp:spPr>
        <a:xfrm>
          <a:off x="3724936" y="3443948"/>
          <a:ext cx="2294118" cy="1376471"/>
        </a:xfrm>
        <a:prstGeom prst="roundRect">
          <a:avLst>
            <a:gd name="adj" fmla="val 10000"/>
          </a:avLst>
        </a:prstGeom>
        <a:solidFill>
          <a:schemeClr val="accent2">
            <a:hueOff val="-1627470"/>
            <a:satOff val="-994"/>
            <a:lumOff val="3883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eMAM sends the content to Archive</a:t>
          </a:r>
        </a:p>
      </dsp:txBody>
      <dsp:txXfrm>
        <a:off x="3765251" y="3484263"/>
        <a:ext cx="2213488" cy="1295841"/>
      </dsp:txXfrm>
    </dsp:sp>
    <dsp:sp modelId="{32D20208-7C49-47ED-9C19-4D2E0D2E8EFF}">
      <dsp:nvSpPr>
        <dsp:cNvPr id="0" name=""/>
        <dsp:cNvSpPr/>
      </dsp:nvSpPr>
      <dsp:spPr>
        <a:xfrm rot="16200000">
          <a:off x="3335805" y="1098646"/>
          <a:ext cx="1708249" cy="206470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0628476-5BDB-4A3E-B276-C61FC2CB136F}">
      <dsp:nvSpPr>
        <dsp:cNvPr id="0" name=""/>
        <dsp:cNvSpPr/>
      </dsp:nvSpPr>
      <dsp:spPr>
        <a:xfrm>
          <a:off x="3724936" y="1723359"/>
          <a:ext cx="2294118" cy="1376471"/>
        </a:xfrm>
        <a:prstGeom prst="roundRect">
          <a:avLst>
            <a:gd name="adj" fmla="val 10000"/>
          </a:avLst>
        </a:prstGeom>
        <a:solidFill>
          <a:schemeClr val="accent2">
            <a:hueOff val="-2169960"/>
            <a:satOff val="-1325"/>
            <a:lumOff val="5177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Search-Preview-Restore-Download content using eMAM Director</a:t>
          </a:r>
        </a:p>
      </dsp:txBody>
      <dsp:txXfrm>
        <a:off x="3765251" y="1763674"/>
        <a:ext cx="2213488" cy="1295841"/>
      </dsp:txXfrm>
    </dsp:sp>
    <dsp:sp modelId="{FFBE6695-DACB-43D1-8C6B-560BFF71C377}">
      <dsp:nvSpPr>
        <dsp:cNvPr id="0" name=""/>
        <dsp:cNvSpPr/>
      </dsp:nvSpPr>
      <dsp:spPr>
        <a:xfrm>
          <a:off x="3724936" y="2770"/>
          <a:ext cx="2294118" cy="1376471"/>
        </a:xfrm>
        <a:prstGeom prst="roundRect">
          <a:avLst>
            <a:gd name="adj" fmla="val 10000"/>
          </a:avLst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Hard drives are used to restore &amp; deliver large amounts of data</a:t>
          </a:r>
        </a:p>
      </dsp:txBody>
      <dsp:txXfrm>
        <a:off x="3765251" y="43085"/>
        <a:ext cx="2213488" cy="12958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D09E9A-AC27-4C60-972D-55A0135694D5}">
      <dsp:nvSpPr>
        <dsp:cNvPr id="0" name=""/>
        <dsp:cNvSpPr/>
      </dsp:nvSpPr>
      <dsp:spPr>
        <a:xfrm>
          <a:off x="817484" y="3096"/>
          <a:ext cx="2408498" cy="14450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Outdated LTO Library</a:t>
          </a:r>
        </a:p>
      </dsp:txBody>
      <dsp:txXfrm>
        <a:off x="817484" y="3096"/>
        <a:ext cx="2408498" cy="1445098"/>
      </dsp:txXfrm>
    </dsp:sp>
    <dsp:sp modelId="{85444B64-BF93-4266-B649-D01186684E17}">
      <dsp:nvSpPr>
        <dsp:cNvPr id="0" name=""/>
        <dsp:cNvSpPr/>
      </dsp:nvSpPr>
      <dsp:spPr>
        <a:xfrm>
          <a:off x="3466831" y="3096"/>
          <a:ext cx="2408498" cy="1445098"/>
        </a:xfrm>
        <a:prstGeom prst="rect">
          <a:avLst/>
        </a:prstGeom>
        <a:solidFill>
          <a:schemeClr val="accent2">
            <a:hueOff val="-542490"/>
            <a:satOff val="-331"/>
            <a:lumOff val="1294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RAID storage issues</a:t>
          </a:r>
        </a:p>
      </dsp:txBody>
      <dsp:txXfrm>
        <a:off x="3466831" y="3096"/>
        <a:ext cx="2408498" cy="1445098"/>
      </dsp:txXfrm>
    </dsp:sp>
    <dsp:sp modelId="{6582873F-A98C-4A19-A676-68EEEEE31EFD}">
      <dsp:nvSpPr>
        <dsp:cNvPr id="0" name=""/>
        <dsp:cNvSpPr/>
      </dsp:nvSpPr>
      <dsp:spPr>
        <a:xfrm>
          <a:off x="817484" y="1689045"/>
          <a:ext cx="2408498" cy="1445098"/>
        </a:xfrm>
        <a:prstGeom prst="rect">
          <a:avLst/>
        </a:prstGeom>
        <a:solidFill>
          <a:schemeClr val="accent2">
            <a:hueOff val="-1084980"/>
            <a:satOff val="-662"/>
            <a:lumOff val="258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Tape drive issues</a:t>
          </a:r>
        </a:p>
      </dsp:txBody>
      <dsp:txXfrm>
        <a:off x="817484" y="1689045"/>
        <a:ext cx="2408498" cy="1445098"/>
      </dsp:txXfrm>
    </dsp:sp>
    <dsp:sp modelId="{D03B7A3C-795D-497A-8E11-B70FF37D25C7}">
      <dsp:nvSpPr>
        <dsp:cNvPr id="0" name=""/>
        <dsp:cNvSpPr/>
      </dsp:nvSpPr>
      <dsp:spPr>
        <a:xfrm>
          <a:off x="3466831" y="1689045"/>
          <a:ext cx="2408498" cy="1445098"/>
        </a:xfrm>
        <a:prstGeom prst="rect">
          <a:avLst/>
        </a:prstGeom>
        <a:solidFill>
          <a:schemeClr val="accent2">
            <a:hueOff val="-1627470"/>
            <a:satOff val="-994"/>
            <a:lumOff val="3883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Costly to maintain and expand</a:t>
          </a:r>
        </a:p>
      </dsp:txBody>
      <dsp:txXfrm>
        <a:off x="3466831" y="1689045"/>
        <a:ext cx="2408498" cy="1445098"/>
      </dsp:txXfrm>
    </dsp:sp>
    <dsp:sp modelId="{4602C867-F895-4F43-A0FE-582F05E7A788}">
      <dsp:nvSpPr>
        <dsp:cNvPr id="0" name=""/>
        <dsp:cNvSpPr/>
      </dsp:nvSpPr>
      <dsp:spPr>
        <a:xfrm>
          <a:off x="817484" y="3374994"/>
          <a:ext cx="2408498" cy="1445098"/>
        </a:xfrm>
        <a:prstGeom prst="rect">
          <a:avLst/>
        </a:prstGeom>
        <a:solidFill>
          <a:schemeClr val="accent2">
            <a:hueOff val="-2169960"/>
            <a:satOff val="-1325"/>
            <a:lumOff val="5177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Delivery delays due to offline tape handling</a:t>
          </a:r>
        </a:p>
      </dsp:txBody>
      <dsp:txXfrm>
        <a:off x="817484" y="3374994"/>
        <a:ext cx="2408498" cy="1445098"/>
      </dsp:txXfrm>
    </dsp:sp>
    <dsp:sp modelId="{6C07F355-88E0-4907-B913-2604579757E2}">
      <dsp:nvSpPr>
        <dsp:cNvPr id="0" name=""/>
        <dsp:cNvSpPr/>
      </dsp:nvSpPr>
      <dsp:spPr>
        <a:xfrm>
          <a:off x="3466831" y="3374994"/>
          <a:ext cx="2408498" cy="1445098"/>
        </a:xfrm>
        <a:prstGeom prst="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Limited access to archived content</a:t>
          </a:r>
        </a:p>
      </dsp:txBody>
      <dsp:txXfrm>
        <a:off x="3466831" y="3374994"/>
        <a:ext cx="2408498" cy="14450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1DD15-3AB1-4377-B224-D2F7C2CDD524}">
      <dsp:nvSpPr>
        <dsp:cNvPr id="0" name=""/>
        <dsp:cNvSpPr/>
      </dsp:nvSpPr>
      <dsp:spPr>
        <a:xfrm>
          <a:off x="1934704" y="762834"/>
          <a:ext cx="4136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3615" y="45720"/>
              </a:lnTo>
            </a:path>
          </a:pathLst>
        </a:custGeom>
        <a:noFill/>
        <a:ln w="127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30406" y="806333"/>
        <a:ext cx="22210" cy="4442"/>
      </dsp:txXfrm>
    </dsp:sp>
    <dsp:sp modelId="{6E4E6FF8-2CE0-477D-BB2E-3D5A2515E22D}">
      <dsp:nvSpPr>
        <dsp:cNvPr id="0" name=""/>
        <dsp:cNvSpPr/>
      </dsp:nvSpPr>
      <dsp:spPr>
        <a:xfrm>
          <a:off x="5130" y="229142"/>
          <a:ext cx="1931373" cy="115882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4639" tIns="99340" rIns="94639" bIns="99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Prepared the migration strategy and plan</a:t>
          </a:r>
        </a:p>
      </dsp:txBody>
      <dsp:txXfrm>
        <a:off x="5130" y="229142"/>
        <a:ext cx="1931373" cy="1158824"/>
      </dsp:txXfrm>
    </dsp:sp>
    <dsp:sp modelId="{53DEEDDC-2081-4FF9-929A-9FF145489D82}">
      <dsp:nvSpPr>
        <dsp:cNvPr id="0" name=""/>
        <dsp:cNvSpPr/>
      </dsp:nvSpPr>
      <dsp:spPr>
        <a:xfrm>
          <a:off x="4310293" y="762834"/>
          <a:ext cx="4136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3615" y="45720"/>
              </a:lnTo>
            </a:path>
          </a:pathLst>
        </a:custGeom>
        <a:noFill/>
        <a:ln w="127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05996" y="806333"/>
        <a:ext cx="22210" cy="4442"/>
      </dsp:txXfrm>
    </dsp:sp>
    <dsp:sp modelId="{A104BB1B-8B10-4DAD-88FC-EB9319C501BA}">
      <dsp:nvSpPr>
        <dsp:cNvPr id="0" name=""/>
        <dsp:cNvSpPr/>
      </dsp:nvSpPr>
      <dsp:spPr>
        <a:xfrm>
          <a:off x="2380720" y="229142"/>
          <a:ext cx="1931373" cy="1158824"/>
        </a:xfrm>
        <a:prstGeom prst="rect">
          <a:avLst/>
        </a:prstGeom>
        <a:solidFill>
          <a:schemeClr val="accent2">
            <a:hueOff val="-452075"/>
            <a:satOff val="-276"/>
            <a:lumOff val="107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4639" tIns="99340" rIns="94639" bIns="99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Deployed parallel eMAM system in Azure</a:t>
          </a:r>
        </a:p>
      </dsp:txBody>
      <dsp:txXfrm>
        <a:off x="2380720" y="229142"/>
        <a:ext cx="1931373" cy="1158824"/>
      </dsp:txXfrm>
    </dsp:sp>
    <dsp:sp modelId="{464B100E-C15F-424D-AFE9-67E83F7892BC}">
      <dsp:nvSpPr>
        <dsp:cNvPr id="0" name=""/>
        <dsp:cNvSpPr/>
      </dsp:nvSpPr>
      <dsp:spPr>
        <a:xfrm>
          <a:off x="970817" y="1386167"/>
          <a:ext cx="4751178" cy="413615"/>
        </a:xfrm>
        <a:custGeom>
          <a:avLst/>
          <a:gdLst/>
          <a:ahLst/>
          <a:cxnLst/>
          <a:rect l="0" t="0" r="0" b="0"/>
          <a:pathLst>
            <a:path>
              <a:moveTo>
                <a:pt x="4751178" y="0"/>
              </a:moveTo>
              <a:lnTo>
                <a:pt x="4751178" y="223907"/>
              </a:lnTo>
              <a:lnTo>
                <a:pt x="0" y="223907"/>
              </a:lnTo>
              <a:lnTo>
                <a:pt x="0" y="413615"/>
              </a:lnTo>
            </a:path>
          </a:pathLst>
        </a:custGeom>
        <a:noFill/>
        <a:ln w="127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27109" y="1590753"/>
        <a:ext cx="238594" cy="4442"/>
      </dsp:txXfrm>
    </dsp:sp>
    <dsp:sp modelId="{84D69339-C929-44AB-84F9-1D20DDC53D7F}">
      <dsp:nvSpPr>
        <dsp:cNvPr id="0" name=""/>
        <dsp:cNvSpPr/>
      </dsp:nvSpPr>
      <dsp:spPr>
        <a:xfrm>
          <a:off x="4756309" y="229142"/>
          <a:ext cx="1931373" cy="1158824"/>
        </a:xfrm>
        <a:prstGeom prst="rect">
          <a:avLst/>
        </a:prstGeom>
        <a:solidFill>
          <a:schemeClr val="accent2">
            <a:hueOff val="-904150"/>
            <a:satOff val="-552"/>
            <a:lumOff val="2157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4639" tIns="99340" rIns="94639" bIns="99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Migrated the database (MSSQL) from on-prem to the cloud</a:t>
          </a:r>
        </a:p>
      </dsp:txBody>
      <dsp:txXfrm>
        <a:off x="4756309" y="229142"/>
        <a:ext cx="1931373" cy="1158824"/>
      </dsp:txXfrm>
    </dsp:sp>
    <dsp:sp modelId="{91AF399F-D465-4745-A602-D4A9916A0682}">
      <dsp:nvSpPr>
        <dsp:cNvPr id="0" name=""/>
        <dsp:cNvSpPr/>
      </dsp:nvSpPr>
      <dsp:spPr>
        <a:xfrm>
          <a:off x="1934704" y="2365875"/>
          <a:ext cx="4136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3615" y="45720"/>
              </a:lnTo>
            </a:path>
          </a:pathLst>
        </a:custGeom>
        <a:noFill/>
        <a:ln w="127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30406" y="2409373"/>
        <a:ext cx="22210" cy="4442"/>
      </dsp:txXfrm>
    </dsp:sp>
    <dsp:sp modelId="{D7F5775C-6BF3-467F-A130-0B07A3C5C48D}">
      <dsp:nvSpPr>
        <dsp:cNvPr id="0" name=""/>
        <dsp:cNvSpPr/>
      </dsp:nvSpPr>
      <dsp:spPr>
        <a:xfrm>
          <a:off x="5130" y="1832182"/>
          <a:ext cx="1931373" cy="1158824"/>
        </a:xfrm>
        <a:prstGeom prst="rect">
          <a:avLst/>
        </a:prstGeom>
        <a:solidFill>
          <a:schemeClr val="accent2">
            <a:hueOff val="-1356225"/>
            <a:satOff val="-828"/>
            <a:lumOff val="3235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4639" tIns="99340" rIns="94639" bIns="99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Moved the servers and LTO library to Equinix datacenter for better connectivity to Azure</a:t>
          </a:r>
        </a:p>
      </dsp:txBody>
      <dsp:txXfrm>
        <a:off x="5130" y="1832182"/>
        <a:ext cx="1931373" cy="1158824"/>
      </dsp:txXfrm>
    </dsp:sp>
    <dsp:sp modelId="{A4E236C8-BF06-4FD7-AC14-296823AC052E}">
      <dsp:nvSpPr>
        <dsp:cNvPr id="0" name=""/>
        <dsp:cNvSpPr/>
      </dsp:nvSpPr>
      <dsp:spPr>
        <a:xfrm>
          <a:off x="4310293" y="2365875"/>
          <a:ext cx="4136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3615" y="45720"/>
              </a:lnTo>
            </a:path>
          </a:pathLst>
        </a:custGeom>
        <a:noFill/>
        <a:ln w="127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05996" y="2409373"/>
        <a:ext cx="22210" cy="4442"/>
      </dsp:txXfrm>
    </dsp:sp>
    <dsp:sp modelId="{5DD28D8A-9D1D-4342-AC83-BD69000D751C}">
      <dsp:nvSpPr>
        <dsp:cNvPr id="0" name=""/>
        <dsp:cNvSpPr/>
      </dsp:nvSpPr>
      <dsp:spPr>
        <a:xfrm>
          <a:off x="2380720" y="1832182"/>
          <a:ext cx="1931373" cy="1158824"/>
        </a:xfrm>
        <a:prstGeom prst="rect">
          <a:avLst/>
        </a:prstGeom>
        <a:solidFill>
          <a:schemeClr val="accent2">
            <a:hueOff val="-1808300"/>
            <a:satOff val="-1104"/>
            <a:lumOff val="4314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4639" tIns="99340" rIns="94639" bIns="99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Made shell scripts to copy the content from tapes to Azure BLOB</a:t>
          </a:r>
        </a:p>
      </dsp:txBody>
      <dsp:txXfrm>
        <a:off x="2380720" y="1832182"/>
        <a:ext cx="1931373" cy="1158824"/>
      </dsp:txXfrm>
    </dsp:sp>
    <dsp:sp modelId="{09FE65F7-EF19-473F-A6A4-A8480823D54C}">
      <dsp:nvSpPr>
        <dsp:cNvPr id="0" name=""/>
        <dsp:cNvSpPr/>
      </dsp:nvSpPr>
      <dsp:spPr>
        <a:xfrm>
          <a:off x="970817" y="2989207"/>
          <a:ext cx="4751178" cy="413615"/>
        </a:xfrm>
        <a:custGeom>
          <a:avLst/>
          <a:gdLst/>
          <a:ahLst/>
          <a:cxnLst/>
          <a:rect l="0" t="0" r="0" b="0"/>
          <a:pathLst>
            <a:path>
              <a:moveTo>
                <a:pt x="4751178" y="0"/>
              </a:moveTo>
              <a:lnTo>
                <a:pt x="4751178" y="223907"/>
              </a:lnTo>
              <a:lnTo>
                <a:pt x="0" y="223907"/>
              </a:lnTo>
              <a:lnTo>
                <a:pt x="0" y="413615"/>
              </a:lnTo>
            </a:path>
          </a:pathLst>
        </a:custGeom>
        <a:noFill/>
        <a:ln w="127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27109" y="3193793"/>
        <a:ext cx="238594" cy="4442"/>
      </dsp:txXfrm>
    </dsp:sp>
    <dsp:sp modelId="{96446D0F-F5D1-4D11-A906-C86265D09940}">
      <dsp:nvSpPr>
        <dsp:cNvPr id="0" name=""/>
        <dsp:cNvSpPr/>
      </dsp:nvSpPr>
      <dsp:spPr>
        <a:xfrm>
          <a:off x="4756309" y="1832182"/>
          <a:ext cx="1931373" cy="1158824"/>
        </a:xfrm>
        <a:prstGeom prst="rect">
          <a:avLst/>
        </a:prstGeom>
        <a:solidFill>
          <a:schemeClr val="accent2">
            <a:hueOff val="-2260375"/>
            <a:satOff val="-1380"/>
            <a:lumOff val="5392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4639" tIns="99340" rIns="94639" bIns="99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Changed the media pointers in the database from LTO to BLOB</a:t>
          </a:r>
        </a:p>
      </dsp:txBody>
      <dsp:txXfrm>
        <a:off x="4756309" y="1832182"/>
        <a:ext cx="1931373" cy="1158824"/>
      </dsp:txXfrm>
    </dsp:sp>
    <dsp:sp modelId="{CA03E3A7-3303-4AC6-A5BD-C3373D7F142C}">
      <dsp:nvSpPr>
        <dsp:cNvPr id="0" name=""/>
        <dsp:cNvSpPr/>
      </dsp:nvSpPr>
      <dsp:spPr>
        <a:xfrm>
          <a:off x="5130" y="3435222"/>
          <a:ext cx="1931373" cy="1158824"/>
        </a:xfrm>
        <a:prstGeom prst="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4639" tIns="99340" rIns="94639" bIns="99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Testing and Go Live</a:t>
          </a:r>
        </a:p>
      </dsp:txBody>
      <dsp:txXfrm>
        <a:off x="5130" y="3435222"/>
        <a:ext cx="1931373" cy="11588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50E678-1053-4FFB-A302-F0BD47A65148}">
      <dsp:nvSpPr>
        <dsp:cNvPr id="0" name=""/>
        <dsp:cNvSpPr/>
      </dsp:nvSpPr>
      <dsp:spPr>
        <a:xfrm>
          <a:off x="817484" y="3096"/>
          <a:ext cx="2408498" cy="14450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Bad LTO tapes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(Read error, corrupted files)</a:t>
          </a:r>
        </a:p>
      </dsp:txBody>
      <dsp:txXfrm>
        <a:off x="817484" y="3096"/>
        <a:ext cx="2408498" cy="1445098"/>
      </dsp:txXfrm>
    </dsp:sp>
    <dsp:sp modelId="{D86785E3-0C09-41C8-BEB5-8825CBF3BD38}">
      <dsp:nvSpPr>
        <dsp:cNvPr id="0" name=""/>
        <dsp:cNvSpPr/>
      </dsp:nvSpPr>
      <dsp:spPr>
        <a:xfrm>
          <a:off x="3466831" y="3096"/>
          <a:ext cx="2408498" cy="1445098"/>
        </a:xfrm>
        <a:prstGeom prst="rect">
          <a:avLst/>
        </a:prstGeom>
        <a:solidFill>
          <a:schemeClr val="accent2">
            <a:hueOff val="-678113"/>
            <a:satOff val="-414"/>
            <a:lumOff val="161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Delay in servicing Library/Tape Drives (Mechanical failures)</a:t>
          </a:r>
        </a:p>
      </dsp:txBody>
      <dsp:txXfrm>
        <a:off x="3466831" y="3096"/>
        <a:ext cx="2408498" cy="1445098"/>
      </dsp:txXfrm>
    </dsp:sp>
    <dsp:sp modelId="{27DADBC8-06DF-4A32-982B-133B7F3C0E6E}">
      <dsp:nvSpPr>
        <dsp:cNvPr id="0" name=""/>
        <dsp:cNvSpPr/>
      </dsp:nvSpPr>
      <dsp:spPr>
        <a:xfrm>
          <a:off x="817484" y="1689045"/>
          <a:ext cx="2408498" cy="1445098"/>
        </a:xfrm>
        <a:prstGeom prst="rect">
          <a:avLst/>
        </a:prstGeom>
        <a:solidFill>
          <a:schemeClr val="accent2">
            <a:hueOff val="-1356225"/>
            <a:satOff val="-828"/>
            <a:lumOff val="3235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Cache Storage size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(Rate of restore is higher than rate of upload)</a:t>
          </a:r>
        </a:p>
      </dsp:txBody>
      <dsp:txXfrm>
        <a:off x="817484" y="1689045"/>
        <a:ext cx="2408498" cy="1445098"/>
      </dsp:txXfrm>
    </dsp:sp>
    <dsp:sp modelId="{95702628-5FE8-43B8-9FC1-F1D03F84FD0A}">
      <dsp:nvSpPr>
        <dsp:cNvPr id="0" name=""/>
        <dsp:cNvSpPr/>
      </dsp:nvSpPr>
      <dsp:spPr>
        <a:xfrm>
          <a:off x="3466831" y="1689045"/>
          <a:ext cx="2408498" cy="1445098"/>
        </a:xfrm>
        <a:prstGeom prst="rect">
          <a:avLst/>
        </a:prstGeom>
        <a:solidFill>
          <a:schemeClr val="accent2">
            <a:hueOff val="-2034338"/>
            <a:satOff val="-1242"/>
            <a:lumOff val="4853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Access to the original content during the transition period (Library is used for migration)</a:t>
          </a:r>
        </a:p>
      </dsp:txBody>
      <dsp:txXfrm>
        <a:off x="3466831" y="1689045"/>
        <a:ext cx="2408498" cy="1445098"/>
      </dsp:txXfrm>
    </dsp:sp>
    <dsp:sp modelId="{59A459D4-F8AA-44FB-A358-65F6DEA5ED75}">
      <dsp:nvSpPr>
        <dsp:cNvPr id="0" name=""/>
        <dsp:cNvSpPr/>
      </dsp:nvSpPr>
      <dsp:spPr>
        <a:xfrm>
          <a:off x="2142157" y="3374994"/>
          <a:ext cx="2408498" cy="1445098"/>
        </a:xfrm>
        <a:prstGeom prst="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Internet connectivity (Moved the system to Equinix datacenter)</a:t>
          </a:r>
        </a:p>
      </dsp:txBody>
      <dsp:txXfrm>
        <a:off x="2142157" y="3374994"/>
        <a:ext cx="2408498" cy="14450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50E678-1053-4FFB-A302-F0BD47A65148}">
      <dsp:nvSpPr>
        <dsp:cNvPr id="0" name=""/>
        <dsp:cNvSpPr/>
      </dsp:nvSpPr>
      <dsp:spPr>
        <a:xfrm>
          <a:off x="0" y="320090"/>
          <a:ext cx="2091504" cy="12549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Centralized archive</a:t>
          </a:r>
        </a:p>
      </dsp:txBody>
      <dsp:txXfrm>
        <a:off x="0" y="320090"/>
        <a:ext cx="2091504" cy="1254902"/>
      </dsp:txXfrm>
    </dsp:sp>
    <dsp:sp modelId="{D86785E3-0C09-41C8-BEB5-8825CBF3BD38}">
      <dsp:nvSpPr>
        <dsp:cNvPr id="0" name=""/>
        <dsp:cNvSpPr/>
      </dsp:nvSpPr>
      <dsp:spPr>
        <a:xfrm>
          <a:off x="2300654" y="320090"/>
          <a:ext cx="2091504" cy="1254902"/>
        </a:xfrm>
        <a:prstGeom prst="rect">
          <a:avLst/>
        </a:prstGeom>
        <a:solidFill>
          <a:schemeClr val="accent2">
            <a:hueOff val="-452075"/>
            <a:satOff val="-276"/>
            <a:lumOff val="107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Predictable retrieval time</a:t>
          </a:r>
        </a:p>
      </dsp:txBody>
      <dsp:txXfrm>
        <a:off x="2300654" y="320090"/>
        <a:ext cx="2091504" cy="1254902"/>
      </dsp:txXfrm>
    </dsp:sp>
    <dsp:sp modelId="{27DADBC8-06DF-4A32-982B-133B7F3C0E6E}">
      <dsp:nvSpPr>
        <dsp:cNvPr id="0" name=""/>
        <dsp:cNvSpPr/>
      </dsp:nvSpPr>
      <dsp:spPr>
        <a:xfrm>
          <a:off x="4601309" y="320090"/>
          <a:ext cx="2091504" cy="1254902"/>
        </a:xfrm>
        <a:prstGeom prst="rect">
          <a:avLst/>
        </a:prstGeom>
        <a:solidFill>
          <a:schemeClr val="accent2">
            <a:hueOff val="-904150"/>
            <a:satOff val="-552"/>
            <a:lumOff val="2157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Global access to the content</a:t>
          </a:r>
        </a:p>
      </dsp:txBody>
      <dsp:txXfrm>
        <a:off x="4601309" y="320090"/>
        <a:ext cx="2091504" cy="1254902"/>
      </dsp:txXfrm>
    </dsp:sp>
    <dsp:sp modelId="{95702628-5FE8-43B8-9FC1-F1D03F84FD0A}">
      <dsp:nvSpPr>
        <dsp:cNvPr id="0" name=""/>
        <dsp:cNvSpPr/>
      </dsp:nvSpPr>
      <dsp:spPr>
        <a:xfrm>
          <a:off x="0" y="1784143"/>
          <a:ext cx="2091504" cy="1254902"/>
        </a:xfrm>
        <a:prstGeom prst="rect">
          <a:avLst/>
        </a:prstGeom>
        <a:solidFill>
          <a:schemeClr val="accent2">
            <a:hueOff val="-1356225"/>
            <a:satOff val="-828"/>
            <a:lumOff val="3235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Redundancy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(LRS / GRS)</a:t>
          </a:r>
        </a:p>
      </dsp:txBody>
      <dsp:txXfrm>
        <a:off x="0" y="1784143"/>
        <a:ext cx="2091504" cy="1254902"/>
      </dsp:txXfrm>
    </dsp:sp>
    <dsp:sp modelId="{59A459D4-F8AA-44FB-A358-65F6DEA5ED75}">
      <dsp:nvSpPr>
        <dsp:cNvPr id="0" name=""/>
        <dsp:cNvSpPr/>
      </dsp:nvSpPr>
      <dsp:spPr>
        <a:xfrm>
          <a:off x="2300654" y="1784143"/>
          <a:ext cx="2091504" cy="1254902"/>
        </a:xfrm>
        <a:prstGeom prst="rect">
          <a:avLst/>
        </a:prstGeom>
        <a:solidFill>
          <a:schemeClr val="accent2">
            <a:hueOff val="-1808300"/>
            <a:satOff val="-1104"/>
            <a:lumOff val="4314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Scalable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1.5 Million objects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130+ TB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As of 12/09/2018</a:t>
          </a:r>
        </a:p>
      </dsp:txBody>
      <dsp:txXfrm>
        <a:off x="2300654" y="1784143"/>
        <a:ext cx="2091504" cy="1254902"/>
      </dsp:txXfrm>
    </dsp:sp>
    <dsp:sp modelId="{65A3929C-AB20-436B-988F-C8410A2DB0AD}">
      <dsp:nvSpPr>
        <dsp:cNvPr id="0" name=""/>
        <dsp:cNvSpPr/>
      </dsp:nvSpPr>
      <dsp:spPr>
        <a:xfrm>
          <a:off x="4601309" y="1784143"/>
          <a:ext cx="2091504" cy="1254902"/>
        </a:xfrm>
        <a:prstGeom prst="rect">
          <a:avLst/>
        </a:prstGeom>
        <a:solidFill>
          <a:schemeClr val="accent2">
            <a:hueOff val="-2260375"/>
            <a:satOff val="-1380"/>
            <a:lumOff val="5392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Cost optimization with “pay-per-use” model</a:t>
          </a:r>
        </a:p>
      </dsp:txBody>
      <dsp:txXfrm>
        <a:off x="4601309" y="1784143"/>
        <a:ext cx="2091504" cy="1254902"/>
      </dsp:txXfrm>
    </dsp:sp>
    <dsp:sp modelId="{79993203-CA83-48ED-8374-C5A744F5C067}">
      <dsp:nvSpPr>
        <dsp:cNvPr id="0" name=""/>
        <dsp:cNvSpPr/>
      </dsp:nvSpPr>
      <dsp:spPr>
        <a:xfrm>
          <a:off x="2300654" y="3248196"/>
          <a:ext cx="2091504" cy="1254902"/>
        </a:xfrm>
        <a:prstGeom prst="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Reduced infrastructure expenses</a:t>
          </a:r>
        </a:p>
      </dsp:txBody>
      <dsp:txXfrm>
        <a:off x="2300654" y="3248196"/>
        <a:ext cx="2091504" cy="12549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1BD064-96D8-4560-87AB-71C7CD3DACBC}">
      <dsp:nvSpPr>
        <dsp:cNvPr id="0" name=""/>
        <dsp:cNvSpPr/>
      </dsp:nvSpPr>
      <dsp:spPr>
        <a:xfrm rot="5400000">
          <a:off x="-482998" y="1845455"/>
          <a:ext cx="2136528" cy="258235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B97DDD-D2E5-427F-A1C4-DE44FE3FD886}">
      <dsp:nvSpPr>
        <dsp:cNvPr id="0" name=""/>
        <dsp:cNvSpPr/>
      </dsp:nvSpPr>
      <dsp:spPr>
        <a:xfrm>
          <a:off x="3692" y="474829"/>
          <a:ext cx="2869282" cy="17215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eMAM Feeder is used to Tag &amp; Ingest the content directly to eMAM</a:t>
          </a:r>
        </a:p>
      </dsp:txBody>
      <dsp:txXfrm>
        <a:off x="54115" y="525252"/>
        <a:ext cx="2768436" cy="1620723"/>
      </dsp:txXfrm>
    </dsp:sp>
    <dsp:sp modelId="{85FB260A-51EB-4048-B450-A0DCC16BE2BB}">
      <dsp:nvSpPr>
        <dsp:cNvPr id="0" name=""/>
        <dsp:cNvSpPr/>
      </dsp:nvSpPr>
      <dsp:spPr>
        <a:xfrm>
          <a:off x="592982" y="2921436"/>
          <a:ext cx="3800712" cy="258235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2B1C3B8-E53A-4D79-99CC-81ECA92940E6}">
      <dsp:nvSpPr>
        <dsp:cNvPr id="0" name=""/>
        <dsp:cNvSpPr/>
      </dsp:nvSpPr>
      <dsp:spPr>
        <a:xfrm>
          <a:off x="3692" y="2626791"/>
          <a:ext cx="2869282" cy="1721569"/>
        </a:xfrm>
        <a:prstGeom prst="roundRect">
          <a:avLst>
            <a:gd name="adj" fmla="val 10000"/>
          </a:avLst>
        </a:prstGeom>
        <a:solidFill>
          <a:schemeClr val="accent2">
            <a:hueOff val="-904150"/>
            <a:satOff val="-552"/>
            <a:lumOff val="2157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eMAM prepares proxy copy for web based preview</a:t>
          </a:r>
        </a:p>
      </dsp:txBody>
      <dsp:txXfrm>
        <a:off x="54115" y="2677214"/>
        <a:ext cx="2768436" cy="1620723"/>
      </dsp:txXfrm>
    </dsp:sp>
    <dsp:sp modelId="{02E0F79B-61A1-499F-AF6E-CBD7E502BBAF}">
      <dsp:nvSpPr>
        <dsp:cNvPr id="0" name=""/>
        <dsp:cNvSpPr/>
      </dsp:nvSpPr>
      <dsp:spPr>
        <a:xfrm rot="16200000">
          <a:off x="3333147" y="1845455"/>
          <a:ext cx="2136528" cy="258235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18F055-830B-4A99-B778-9C235958CF27}">
      <dsp:nvSpPr>
        <dsp:cNvPr id="0" name=""/>
        <dsp:cNvSpPr/>
      </dsp:nvSpPr>
      <dsp:spPr>
        <a:xfrm>
          <a:off x="3819838" y="2626791"/>
          <a:ext cx="2869282" cy="1721569"/>
        </a:xfrm>
        <a:prstGeom prst="roundRect">
          <a:avLst>
            <a:gd name="adj" fmla="val 10000"/>
          </a:avLst>
        </a:prstGeom>
        <a:solidFill>
          <a:schemeClr val="accent2">
            <a:hueOff val="-1808300"/>
            <a:satOff val="-1104"/>
            <a:lumOff val="4314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eMAM sends the content to Azure BLOB Archive</a:t>
          </a:r>
        </a:p>
      </dsp:txBody>
      <dsp:txXfrm>
        <a:off x="3870261" y="2677214"/>
        <a:ext cx="2768436" cy="1620723"/>
      </dsp:txXfrm>
    </dsp:sp>
    <dsp:sp modelId="{50628476-5BDB-4A3E-B276-C61FC2CB136F}">
      <dsp:nvSpPr>
        <dsp:cNvPr id="0" name=""/>
        <dsp:cNvSpPr/>
      </dsp:nvSpPr>
      <dsp:spPr>
        <a:xfrm>
          <a:off x="3819838" y="474829"/>
          <a:ext cx="2869282" cy="1721569"/>
        </a:xfrm>
        <a:prstGeom prst="roundRect">
          <a:avLst>
            <a:gd name="adj" fmla="val 10000"/>
          </a:avLst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Users Search-Preview-Download-Deliver content using eMAM Director</a:t>
          </a:r>
        </a:p>
      </dsp:txBody>
      <dsp:txXfrm>
        <a:off x="3870261" y="525252"/>
        <a:ext cx="2768436" cy="16207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A5DD85-AD12-4E03-B5DD-73F9F49F5B47}">
      <dsp:nvSpPr>
        <dsp:cNvPr id="0" name=""/>
        <dsp:cNvSpPr/>
      </dsp:nvSpPr>
      <dsp:spPr>
        <a:xfrm>
          <a:off x="934812" y="0"/>
          <a:ext cx="4823190" cy="482319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C9F741-390E-4223-ACB9-687D27C1075C}">
      <dsp:nvSpPr>
        <dsp:cNvPr id="0" name=""/>
        <dsp:cNvSpPr/>
      </dsp:nvSpPr>
      <dsp:spPr>
        <a:xfrm>
          <a:off x="1393015" y="458203"/>
          <a:ext cx="1881044" cy="188104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Cloud Editing and delivery</a:t>
          </a:r>
        </a:p>
      </dsp:txBody>
      <dsp:txXfrm>
        <a:off x="1484840" y="550028"/>
        <a:ext cx="1697394" cy="1697394"/>
      </dsp:txXfrm>
    </dsp:sp>
    <dsp:sp modelId="{3E29614C-DA69-4B45-9F48-3CE616C3C76A}">
      <dsp:nvSpPr>
        <dsp:cNvPr id="0" name=""/>
        <dsp:cNvSpPr/>
      </dsp:nvSpPr>
      <dsp:spPr>
        <a:xfrm>
          <a:off x="3418754" y="458203"/>
          <a:ext cx="1881044" cy="1881044"/>
        </a:xfrm>
        <a:prstGeom prst="roundRect">
          <a:avLst/>
        </a:prstGeom>
        <a:solidFill>
          <a:schemeClr val="accent2">
            <a:hueOff val="-904150"/>
            <a:satOff val="-552"/>
            <a:lumOff val="2157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Artificial Intelligence – Transcript , Faces, objects, keywords extraction</a:t>
          </a:r>
        </a:p>
      </dsp:txBody>
      <dsp:txXfrm>
        <a:off x="3510579" y="550028"/>
        <a:ext cx="1697394" cy="1697394"/>
      </dsp:txXfrm>
    </dsp:sp>
    <dsp:sp modelId="{F5BFAECC-FD9A-4489-A2A9-60EDA82739C3}">
      <dsp:nvSpPr>
        <dsp:cNvPr id="0" name=""/>
        <dsp:cNvSpPr/>
      </dsp:nvSpPr>
      <dsp:spPr>
        <a:xfrm>
          <a:off x="1393015" y="2483942"/>
          <a:ext cx="1881044" cy="1881044"/>
        </a:xfrm>
        <a:prstGeom prst="roundRect">
          <a:avLst/>
        </a:prstGeom>
        <a:solidFill>
          <a:schemeClr val="accent2">
            <a:hueOff val="-1808300"/>
            <a:satOff val="-1104"/>
            <a:lumOff val="4314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Monetization</a:t>
          </a:r>
        </a:p>
      </dsp:txBody>
      <dsp:txXfrm>
        <a:off x="1484840" y="2575767"/>
        <a:ext cx="1697394" cy="1697394"/>
      </dsp:txXfrm>
    </dsp:sp>
    <dsp:sp modelId="{34C397D8-137F-4C2B-B85C-72245F4935A7}">
      <dsp:nvSpPr>
        <dsp:cNvPr id="0" name=""/>
        <dsp:cNvSpPr/>
      </dsp:nvSpPr>
      <dsp:spPr>
        <a:xfrm>
          <a:off x="3418754" y="2483942"/>
          <a:ext cx="1881044" cy="1881044"/>
        </a:xfrm>
        <a:prstGeom prst="round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Workflow automation</a:t>
          </a:r>
        </a:p>
      </dsp:txBody>
      <dsp:txXfrm>
        <a:off x="3510579" y="2575767"/>
        <a:ext cx="1697394" cy="1697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3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6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1544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99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564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15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26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2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3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63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5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2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28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0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79416-4928-4271-9CE9-26CB57398013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E79793-879B-474A-B270-59D53B124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7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423" y="1722427"/>
            <a:ext cx="4410720" cy="232840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On-Premise to Cloud Migration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423" y="4644006"/>
            <a:ext cx="4410720" cy="109689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Case Study :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6570" y="1572787"/>
            <a:ext cx="3765692" cy="15116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302" y="4351288"/>
            <a:ext cx="3765692" cy="138961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036" y="4455065"/>
            <a:ext cx="1475494" cy="819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838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100">
                <a:solidFill>
                  <a:schemeClr val="accent1">
                    <a:lumMod val="75000"/>
                  </a:schemeClr>
                </a:solidFill>
              </a:rPr>
              <a:t>New Opportunities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CC51BB4-5DB1-4104-80DF-E9EAEA0205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623210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0516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A81BFB-934E-4A3C-A545-D37678A2D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>
                <a:solidFill>
                  <a:schemeClr val="accent1">
                    <a:lumMod val="75000"/>
                  </a:schemeClr>
                </a:solidFill>
              </a:rPr>
              <a:t>Workflow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F3CDDA-21C9-47AA-B4E9-91237D4014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955306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9654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documents.lucidchart.com/documents/0092fbb8-39b2-4c73-84df-6ff129212cb9/pages/0_0?a=475&amp;x=96&amp;y=385&amp;w=1512&amp;h=805&amp;store=1&amp;accept=image%2F*&amp;auth=LCA%204cdbd7e85b06a78aca72b27de20f42bf0f67c8f2-ts%3D1544299929">
            <a:extLst>
              <a:ext uri="{FF2B5EF4-FFF2-40B4-BE49-F238E27FC236}">
                <a16:creationId xmlns:a16="http://schemas.microsoft.com/office/drawing/2014/main" id="{3F641D55-F19F-4681-A7A4-9C12967CB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552450"/>
            <a:ext cx="10801350" cy="575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OLD 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460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Limitations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E12AF5B-E1D7-4A45-A19D-C49C3BA412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951468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6990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Role of Empress / eMAM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5CC812-430F-4CA2-BA61-B8721B1358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010590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21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Migration challenges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CC1838-23AB-46C0-A447-A49FC21D0B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2780675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9761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documents.lucidchart.com/documents/beff6441-c1ec-4f69-a47f-15560cc9ce05/pages/0_0?a=826&amp;x=140&amp;y=-3191&amp;w=1320&amp;h=682&amp;store=1&amp;accept=image%2F*&amp;auth=LCA%205c7d9351832a4960cc786568e0a1325ff0dee422-ts%3D1544302947">
            <a:extLst>
              <a:ext uri="{FF2B5EF4-FFF2-40B4-BE49-F238E27FC236}">
                <a16:creationId xmlns:a16="http://schemas.microsoft.com/office/drawing/2014/main" id="{870CB37B-29A0-4C81-9A31-FA847E582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990600"/>
            <a:ext cx="942975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New Architecture with Azure</a:t>
            </a:r>
          </a:p>
        </p:txBody>
      </p:sp>
    </p:spTree>
    <p:extLst>
      <p:ext uri="{BB962C8B-B14F-4D97-AF65-F5344CB8AC3E}">
        <p14:creationId xmlns:p14="http://schemas.microsoft.com/office/powerpoint/2010/main" val="486352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Advantages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CC1838-23AB-46C0-A447-A49FC21D0B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6427255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6094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A81BFB-934E-4A3C-A545-D37678A2D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New Workflow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F3CDDA-21C9-47AA-B4E9-91237D4014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134093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74531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Words>314</Words>
  <Application>Microsoft Macintosh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On-Premise to Cloud Migration</vt:lpstr>
      <vt:lpstr>Workflow</vt:lpstr>
      <vt:lpstr>OLD Architecture</vt:lpstr>
      <vt:lpstr>Limitations</vt:lpstr>
      <vt:lpstr>Role of Empress / eMAM</vt:lpstr>
      <vt:lpstr>Migration challenges</vt:lpstr>
      <vt:lpstr>New Architecture with Azure</vt:lpstr>
      <vt:lpstr>Advantages</vt:lpstr>
      <vt:lpstr>New Workflow</vt:lpstr>
      <vt:lpstr>New Opportunities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MAM Freedom</dc:title>
  <dc:creator>Anoop Thomas</dc:creator>
  <cp:lastModifiedBy>emily neal</cp:lastModifiedBy>
  <cp:revision>24</cp:revision>
  <dcterms:created xsi:type="dcterms:W3CDTF">2018-12-08T16:58:43Z</dcterms:created>
  <dcterms:modified xsi:type="dcterms:W3CDTF">2026-03-16T23:16:12Z</dcterms:modified>
</cp:coreProperties>
</file>